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8448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8566905" cy="54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err="1"/>
              <a:t>университет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dirty="0" smtClean="0"/>
              <a:t>Агротехнологический институт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dirty="0" smtClean="0"/>
              <a:t>Кафедра плодоовощеводства и виноградарства</a:t>
            </a:r>
            <a:endParaRPr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256410" y="1928800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4038615"/>
            <a:ext cx="1801092" cy="179469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335060" y="3944983"/>
            <a:ext cx="9299591" cy="2246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r>
              <a:rPr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ФИО: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Кантаев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Арби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Рамзанович</a:t>
            </a:r>
            <a:endParaRPr lang="ru-RU" sz="24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endParaRPr lang="ru-RU" sz="2800" dirty="0"/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ru-RU" sz="2800" dirty="0" smtClean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u="sng"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326521" y="4404403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 smtClean="0"/>
              <a:t>Форма</a:t>
            </a:r>
            <a:r>
              <a:rPr dirty="0" smtClean="0"/>
              <a:t> </a:t>
            </a:r>
            <a:r>
              <a:rPr dirty="0" err="1" smtClean="0"/>
              <a:t>обучения</a:t>
            </a:r>
            <a:r>
              <a:rPr dirty="0" smtClean="0"/>
              <a:t>: </a:t>
            </a:r>
            <a:r>
              <a:rPr lang="ru-RU" u="sng" dirty="0" smtClean="0"/>
              <a:t>заочная</a:t>
            </a:r>
            <a:endParaRPr u="sng" dirty="0"/>
          </a:p>
        </p:txBody>
      </p:sp>
      <p:sp>
        <p:nvSpPr>
          <p:cNvPr id="119" name="Прямоугольник 13"/>
          <p:cNvSpPr/>
          <p:nvPr/>
        </p:nvSpPr>
        <p:spPr>
          <a:xfrm>
            <a:off x="2363695" y="4866068"/>
            <a:ext cx="722729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lang="ru-RU" dirty="0" smtClean="0"/>
              <a:t> </a:t>
            </a:r>
            <a:r>
              <a:rPr lang="ru-RU" sz="2400" dirty="0" smtClean="0">
                <a:sym typeface="Arial"/>
              </a:rPr>
              <a:t>подготовки</a:t>
            </a:r>
            <a:r>
              <a:rPr dirty="0" smtClean="0"/>
              <a:t>:</a:t>
            </a:r>
            <a:r>
              <a:rPr dirty="0" smtClean="0">
                <a:solidFill>
                  <a:srgbClr val="85D7FF"/>
                </a:solidFill>
              </a:rPr>
              <a:t> </a:t>
            </a:r>
            <a:r>
              <a:rPr lang="ru-RU" sz="2400" u="sng" dirty="0">
                <a:sym typeface="Arial"/>
              </a:rPr>
              <a:t>35.04.04. - Агрономия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379045" y="5304431"/>
            <a:ext cx="1009026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магистерской программы: </a:t>
            </a:r>
            <a:r>
              <a:rPr lang="ru-RU" sz="22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Интенсивное плодоводство</a:t>
            </a:r>
          </a:p>
          <a:p>
            <a:r>
              <a:rPr lang="ru-RU" sz="22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виноградарство</a:t>
            </a: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 descr="https://ucomplex.org/files/photos/f672962904d67e8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66" y="3999972"/>
            <a:ext cx="1871980" cy="18719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24.09. 2016г. №337/06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Скругленный прямоугольник 9"/>
          <p:cNvSpPr/>
          <p:nvPr/>
        </p:nvSpPr>
        <p:spPr>
          <a:xfrm>
            <a:off x="237882" y="1710465"/>
            <a:ext cx="3568808" cy="3946056"/>
          </a:xfrm>
          <a:prstGeom prst="roundRect">
            <a:avLst>
              <a:gd name="adj" fmla="val 16667"/>
            </a:avLst>
          </a:prstGeom>
          <a:solidFill>
            <a:srgbClr val="F5BD14"/>
          </a:solidFill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658667" y="1822533"/>
            <a:ext cx="2713956" cy="3111987"/>
            <a:chOff x="0" y="0"/>
            <a:chExt cx="2713954" cy="3111986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t>Научный руководитель</a:t>
              </a:r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13283" y="2465657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u="sng" dirty="0" err="1" smtClean="0"/>
                <a:t>Батукаев</a:t>
              </a:r>
              <a:r>
                <a:rPr lang="ru-RU" u="sng" smtClean="0"/>
                <a:t> А.А. </a:t>
              </a:r>
              <a:r>
                <a:rPr lang="ru-RU" u="sng" dirty="0" smtClean="0"/>
                <a:t>- доктор </a:t>
              </a:r>
              <a:r>
                <a:rPr lang="ru-RU" u="sng" dirty="0"/>
                <a:t>с.-х. наук, профессор 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749045" y="1964391"/>
            <a:ext cx="474584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1800" dirty="0" smtClean="0"/>
              <a:t>ТЕМА МАГИСТЕРСКОЙ ДИССЕРТАЦИИ 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lang="ru-RU" sz="2000" dirty="0"/>
              <a:t>Производство оздоровленного посадочного материала </a:t>
            </a:r>
            <a:r>
              <a:rPr lang="ru-RU" sz="2000" dirty="0" smtClean="0"/>
              <a:t>винограда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  <p:pic>
        <p:nvPicPr>
          <p:cNvPr id="17" name="Picture 6" descr="https://ucomplex.org/files/photos/9c825430c112e49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/>
          <a:stretch/>
        </p:blipFill>
        <p:spPr bwMode="auto">
          <a:xfrm>
            <a:off x="870713" y="2174911"/>
            <a:ext cx="2303145" cy="2113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10977" y="56572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195117" y="862695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6" name="TextBox 14"/>
          <p:cNvSpPr/>
          <p:nvPr/>
        </p:nvSpPr>
        <p:spPr>
          <a:xfrm>
            <a:off x="2997576" y="839458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Оценки</a:t>
            </a:r>
            <a:r>
              <a:rPr dirty="0"/>
              <a:t>, </a:t>
            </a:r>
            <a:r>
              <a:rPr dirty="0" err="1"/>
              <a:t>полученные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экзаменах</a:t>
            </a:r>
            <a:r>
              <a:rPr dirty="0"/>
              <a:t> и </a:t>
            </a:r>
            <a:r>
              <a:rPr dirty="0" err="1"/>
              <a:t>зачетах</a:t>
            </a:r>
            <a:endParaRPr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204258"/>
              </p:ext>
            </p:extLst>
          </p:nvPr>
        </p:nvGraphicFramePr>
        <p:xfrm>
          <a:off x="2317750" y="1357313"/>
          <a:ext cx="6032500" cy="531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Документ" r:id="rId5" imgW="6217871" imgH="5478061" progId="Word.Document.12">
                  <p:embed/>
                </p:oleObj>
              </mc:Choice>
              <mc:Fallback>
                <p:oleObj name="Документ" r:id="rId5" imgW="6217871" imgH="54780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17750" y="1357313"/>
                        <a:ext cx="6032500" cy="531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Наименование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работы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,
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ее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вид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240</Words>
  <Application>Microsoft Office PowerPoint</Application>
  <PresentationFormat>Широкоэкранный</PresentationFormat>
  <Paragraphs>59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Документ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диана</cp:lastModifiedBy>
  <cp:revision>18</cp:revision>
  <dcterms:modified xsi:type="dcterms:W3CDTF">2018-05-17T08:29:48Z</dcterms:modified>
</cp:coreProperties>
</file>