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924BA15-5946-4169-A9C2-D603CA453C5B}">
  <a:tblStyle styleId="{5924BA15-5946-4169-A9C2-D603CA453C5B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D0DEEF"/>
          </a:solidFill>
        </a:fill>
      </a:tcStyle>
    </a:wholeTbl>
    <a:band1H>
      <a:tcTxStyle b="off" i="off"/>
    </a:band1H>
    <a:band2H>
      <a:tcTxStyle b="off" i="off"/>
      <a:tcStyle>
        <a:fill>
          <a:solidFill>
            <a:srgbClr val="E9EFF7"/>
          </a:solidFill>
        </a:fill>
      </a:tcStyle>
    </a:band2H>
    <a:band1V>
      <a:tcTxStyle b="off" i="off"/>
    </a:band1V>
    <a:band2V>
      <a:tcTxStyle b="off" i="off"/>
    </a:band2V>
    <a:lastCol>
      <a:tcTxStyle b="off" i="off"/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  <a:tblStyle styleId="{7F7A26CA-8B32-4A3E-BB83-FDD4F2453CCB}" styleName="Table_1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11" Type="http://schemas.openxmlformats.org/officeDocument/2006/relationships/slide" Target="slides/slide4.xml"/><Relationship Id="rId22" Type="http://schemas.openxmlformats.org/officeDocument/2006/relationships/slide" Target="slides/slide15.xml"/><Relationship Id="rId10" Type="http://schemas.openxmlformats.org/officeDocument/2006/relationships/slide" Target="slides/slide3.xml"/><Relationship Id="rId21" Type="http://schemas.openxmlformats.org/officeDocument/2006/relationships/slide" Target="slides/slide14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2.xml"/><Relationship Id="rId6" Type="http://schemas.openxmlformats.org/officeDocument/2006/relationships/slideMaster" Target="slideMasters/slideMaster2.xml"/><Relationship Id="rId18" Type="http://schemas.openxmlformats.org/officeDocument/2006/relationships/slide" Target="slides/slide1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3" name="Google Shape;103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7" name="Google Shape;117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6" name="Google Shape;146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8" name="Google Shape;158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1" name="Google Shape;171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4" name="Google Shape;184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7" name="Google Shape;197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0" name="Google Shape;210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2" name="Google Shape;222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4" name="Google Shape;234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6" name="Google Shape;246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2" name="Google Shape;262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4" name="Google Shape;274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4" name="Google Shape;284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4" name="Google Shape;294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indent="-228600" lvl="1" marL="9144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indent="-228600" lvl="2" marL="1371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indent="-228600" lvl="3" marL="18288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indent="-228600" lvl="4" marL="22860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>
  <p:cSld name="Пустой слайд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>
  <p:cSld name="Заголовок раздела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" type="body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6"/>
          <p:cNvSpPr txBox="1"/>
          <p:nvPr>
            <p:ph idx="12" type="sldNum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>
  <p:cSld name="Сравнение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9" name="Google Shape;29;p7"/>
          <p:cNvSpPr txBox="1"/>
          <p:nvPr>
            <p:ph idx="1" type="body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3pPr>
            <a:lvl4pPr indent="-228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4pPr>
            <a:lvl5pPr indent="-228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7"/>
          <p:cNvSpPr txBox="1"/>
          <p:nvPr>
            <p:ph idx="2" type="body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>
  <p:cSld name="Только заголовок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>
  <p:cSld name="Объект с подписью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1pPr>
            <a:lvl2pPr indent="-4318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2pPr>
            <a:lvl3pPr indent="-4318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3pPr>
            <a:lvl4pPr indent="-4318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4pPr>
            <a:lvl5pPr indent="-4318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2" type="body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9"/>
          <p:cNvSpPr txBox="1"/>
          <p:nvPr>
            <p:ph idx="12" type="sldNum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>
  <p:cSld name="Рисунок с подписью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2" name="Google Shape;42;p10"/>
          <p:cNvSpPr/>
          <p:nvPr>
            <p:ph idx="2" type="pic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3pPr>
            <a:lvl4pPr indent="-228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4pPr>
            <a:lvl5pPr indent="-228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. текст">
  <p:cSld name="Заголовок и вертик. текст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. загол. и текст">
  <p:cSld name="Вертик. загол. и текст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" type="body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tx">
  <p:cSld name="TITLE_AND_BOD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>
            <p:ph idx="12" type="sldNum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61" name="Google Shape;61;p15"/>
          <p:cNvSpPr txBox="1"/>
          <p:nvPr>
            <p:ph idx="1" type="body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indent="-228600" lvl="1" marL="9144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indent="-228600" lvl="2" marL="1371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indent="-228600" lvl="3" marL="18288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indent="-228600" lvl="4" marL="22860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12" type="sldNum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6" name="Google Shape;66;p16"/>
          <p:cNvSpPr txBox="1"/>
          <p:nvPr>
            <p:ph idx="12" type="sldNum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>
  <p:cSld name="Заголовок раздела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69" name="Google Shape;69;p17"/>
          <p:cNvSpPr txBox="1"/>
          <p:nvPr>
            <p:ph idx="1" type="body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2" type="sldNum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>
  <p:cSld name="Два объекта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73" name="Google Shape;73;p1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18"/>
          <p:cNvSpPr txBox="1"/>
          <p:nvPr>
            <p:ph idx="12" type="sldNum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>
  <p:cSld name="Сравнение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9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" type="body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3pPr>
            <a:lvl4pPr indent="-228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4pPr>
            <a:lvl5pPr indent="-228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19"/>
          <p:cNvSpPr txBox="1"/>
          <p:nvPr>
            <p:ph idx="2" type="body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9"/>
          <p:cNvSpPr txBox="1"/>
          <p:nvPr>
            <p:ph idx="12" type="sldNum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>
  <p:cSld name="Только заголовок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2" type="sldNum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>
  <p:cSld name="Объект с подписью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1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" type="body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1pPr>
            <a:lvl2pPr indent="-4318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2pPr>
            <a:lvl3pPr indent="-4318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3pPr>
            <a:lvl4pPr indent="-4318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4pPr>
            <a:lvl5pPr indent="-4318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6" name="Google Shape;86;p21"/>
          <p:cNvSpPr txBox="1"/>
          <p:nvPr>
            <p:ph idx="2" type="body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21"/>
          <p:cNvSpPr txBox="1"/>
          <p:nvPr>
            <p:ph idx="12" type="sldNum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>
  <p:cSld name="Рисунок с подписью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2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90" name="Google Shape;90;p22"/>
          <p:cNvSpPr/>
          <p:nvPr>
            <p:ph idx="2" type="pic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91" name="Google Shape;91;p22"/>
          <p:cNvSpPr txBox="1"/>
          <p:nvPr>
            <p:ph idx="1" type="body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3pPr>
            <a:lvl4pPr indent="-228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4pPr>
            <a:lvl5pPr indent="-228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2" name="Google Shape;92;p22"/>
          <p:cNvSpPr txBox="1"/>
          <p:nvPr>
            <p:ph idx="12" type="sldNum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. текст">
  <p:cSld name="Заголовок и вертик. текст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95" name="Google Shape;95;p2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6" name="Google Shape;96;p23"/>
          <p:cNvSpPr txBox="1"/>
          <p:nvPr>
            <p:ph idx="12" type="sldNum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. загол. и текст">
  <p:cSld name="Вертик. загол. и текст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4"/>
          <p:cNvSpPr txBox="1"/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99" name="Google Shape;99;p24"/>
          <p:cNvSpPr txBox="1"/>
          <p:nvPr>
            <p:ph idx="1" type="body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0" name="Google Shape;100;p24"/>
          <p:cNvSpPr txBox="1"/>
          <p:nvPr>
            <p:ph idx="12" type="sldNum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pc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pc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pc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pc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pc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pc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pc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pc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pc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pc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pc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64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pc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pc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pc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064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pc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064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pc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064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pc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064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pc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pc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pc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pc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pc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pc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pc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pc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pc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pc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pc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pc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64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pc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pc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pc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064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pc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064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pc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064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pc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064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pc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" name="Google Shape;56;p13"/>
          <p:cNvSpPr txBox="1"/>
          <p:nvPr>
            <p:ph idx="12" type="sldNum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pc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slide" Target="/ppt/slides/slide11.xml"/><Relationship Id="rId4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5"/>
          <p:cNvSpPr/>
          <p:nvPr/>
        </p:nvSpPr>
        <p:spPr>
          <a:xfrm>
            <a:off x="277141" y="322487"/>
            <a:ext cx="11881320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CC2E5"/>
              </a:buClr>
              <a:buSzPts val="2800"/>
              <a:buFont typeface="Arial"/>
              <a:buNone/>
            </a:pPr>
            <a:r>
              <a:rPr b="1" i="0" lang="ru-RU" spc="0" sz="2800" u="none" cap="none" strike="noStrike">
                <a:solidFill>
                  <a:srgbClr val="9CC2E5"/>
                </a:solidFill>
                <a:latin typeface="Arial"/>
                <a:ea typeface="Arial"/>
                <a:cs typeface="Arial"/>
                <a:sym typeface="Arial"/>
              </a:rPr>
              <a:t>ФГБОУ ВО «Чеченский государственный университет</a:t>
            </a:r>
            <a:endParaRPr b="1" i="0" spc="0" sz="2800" u="none" cap="none" strike="noStrike">
              <a:solidFill>
                <a:srgbClr val="9CC2E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CC2E5"/>
              </a:buClr>
              <a:buSzPts val="2800"/>
              <a:buFont typeface="Arial"/>
              <a:buNone/>
            </a:pPr>
            <a:r>
              <a:rPr b="1" i="0" lang="ru-RU" spc="0" sz="2800" u="none" cap="none" strike="noStrike">
                <a:solidFill>
                  <a:srgbClr val="9CC2E5"/>
                </a:solidFill>
                <a:latin typeface="Arial"/>
                <a:ea typeface="Arial"/>
                <a:cs typeface="Arial"/>
                <a:sym typeface="Arial"/>
              </a:rPr>
              <a:t> имени  Ахмата Абдулхамидовича Кадырова»</a:t>
            </a:r>
            <a:endParaRPr b="1" i="0" spc="0" sz="2800" u="none" cap="none" strike="noStrike">
              <a:solidFill>
                <a:srgbClr val="9CC2E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25"/>
          <p:cNvSpPr/>
          <p:nvPr/>
        </p:nvSpPr>
        <p:spPr>
          <a:xfrm>
            <a:off x="1955540" y="1448800"/>
            <a:ext cx="8280920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Times New Roman"/>
              <a:buNone/>
            </a:pPr>
            <a:r>
              <a:t/>
            </a:r>
            <a:endParaRPr b="0" i="0" spc="0" sz="2200" u="sng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Times New Roman"/>
              <a:buNone/>
            </a:pPr>
            <a:r>
              <a:t/>
            </a:r>
            <a:endParaRPr b="0" i="0" spc="0" sz="2200" u="sng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Times New Roman"/>
              <a:buNone/>
            </a:pPr>
            <a:r>
              <a:t/>
            </a:r>
            <a:endParaRPr b="0" i="0" spc="0" sz="2200" u="sng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Times New Roman"/>
              <a:buNone/>
            </a:pPr>
            <a:r>
              <a:t/>
            </a:r>
            <a:endParaRPr b="0" i="0" spc="0" sz="2200" u="sng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7" name="Google Shape;107;p25"/>
          <p:cNvSpPr/>
          <p:nvPr/>
        </p:nvSpPr>
        <p:spPr>
          <a:xfrm>
            <a:off x="1390531" y="1436042"/>
            <a:ext cx="9890045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CC2E5"/>
              </a:buClr>
              <a:buSzPts val="2200"/>
              <a:buFont typeface="Arial"/>
              <a:buNone/>
            </a:pPr>
            <a:r>
              <a:rPr b="0" i="0" lang="ru-RU" spc="0" sz="2200" u="none" cap="none" strike="noStrike">
                <a:solidFill>
                  <a:srgbClr val="9CC2E5"/>
                </a:solidFill>
                <a:latin typeface="Arial"/>
                <a:ea typeface="Arial"/>
                <a:cs typeface="Arial"/>
                <a:sym typeface="Arial"/>
              </a:rPr>
              <a:t>ФАКУЛЬТЕТ ГЕОГРАФИИ И ГЕОЭКОЛОГИИ</a:t>
            </a:r>
            <a:endParaRPr b="0" i="0" spc="0" sz="2200" u="none" cap="none" strike="noStrike">
              <a:solidFill>
                <a:srgbClr val="9CC2E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CC2E5"/>
              </a:buClr>
              <a:buSzPts val="2200"/>
              <a:buFont typeface="Arial"/>
              <a:buNone/>
            </a:pPr>
            <a:r>
              <a:rPr b="0" i="0" lang="ru-RU" spc="0" sz="2200" u="none" cap="none" strike="noStrike">
                <a:solidFill>
                  <a:srgbClr val="9CC2E5"/>
                </a:solidFill>
                <a:latin typeface="Arial"/>
                <a:ea typeface="Arial"/>
                <a:cs typeface="Arial"/>
                <a:sym typeface="Arial"/>
              </a:rPr>
              <a:t>Кафедра «Экология и природопользование»</a:t>
            </a:r>
            <a:endParaRPr b="0" i="0" spc="0" sz="2200" u="none" cap="none" strike="noStrike">
              <a:solidFill>
                <a:srgbClr val="9CC2E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5"/>
          <p:cNvSpPr/>
          <p:nvPr/>
        </p:nvSpPr>
        <p:spPr>
          <a:xfrm>
            <a:off x="3359696" y="2601305"/>
            <a:ext cx="6253475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CC2E5"/>
              </a:buClr>
              <a:buSzPts val="4000"/>
              <a:buFont typeface="Times New Roman"/>
              <a:buNone/>
            </a:pPr>
            <a:r>
              <a:rPr b="1" i="0" lang="ru-RU" spc="0" sz="4000" u="none" cap="none" strike="noStrike">
                <a:solidFill>
                  <a:srgbClr val="9CC2E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 бакалавра</a:t>
            </a:r>
            <a:endParaRPr b="1" i="0" spc="0" sz="4000" u="none" cap="none" strike="noStrike">
              <a:solidFill>
                <a:srgbClr val="9CC2E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479190" y="3963286"/>
            <a:ext cx="1801200" cy="1801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2898017" y="4437731"/>
            <a:ext cx="698769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CC2E5"/>
              </a:buClr>
              <a:buSzPts val="2400"/>
              <a:buFont typeface="Arial"/>
              <a:buNone/>
            </a:pPr>
            <a:r>
              <a:rPr b="0" i="0" lang="ru-RU" spc="0" sz="2400" u="none" cap="none" strike="noStrike">
                <a:solidFill>
                  <a:srgbClr val="9CC2E5"/>
                </a:solidFill>
                <a:latin typeface="Arial"/>
                <a:ea typeface="Arial"/>
                <a:cs typeface="Arial"/>
                <a:sym typeface="Arial"/>
              </a:rPr>
              <a:t>Форма обучения: очная</a:t>
            </a:r>
            <a:endParaRPr b="0" i="0" spc="0" sz="2400" u="none" cap="none" strike="noStrike">
              <a:solidFill>
                <a:srgbClr val="9CC2E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1344" y="163039"/>
            <a:ext cx="1111123" cy="106731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5"/>
          <p:cNvSpPr txBox="1"/>
          <p:nvPr/>
        </p:nvSpPr>
        <p:spPr>
          <a:xfrm>
            <a:off x="2898017" y="4960951"/>
            <a:ext cx="763285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CC2E5"/>
              </a:buClr>
              <a:buSzPts val="1800"/>
              <a:buFont typeface="Times New Roman"/>
              <a:buNone/>
            </a:pPr>
            <a:r>
              <a:rPr b="0" i="0" lang="ru-RU" spc="0" sz="1800" u="none" cap="none" strike="noStrike">
                <a:solidFill>
                  <a:srgbClr val="9CC2E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 ПОДГОТОВКИ: 07.03.03	ДИЗАЙН АРХИТЕКТУРНОЙ СРЕДЫ</a:t>
            </a:r>
            <a:endParaRPr b="0" i="0" spc="0" sz="1800" u="none" cap="none" strike="noStrike">
              <a:solidFill>
                <a:srgbClr val="9CC2E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CC2E5"/>
              </a:buClr>
              <a:buSzPts val="1800"/>
              <a:buFont typeface="Times New Roman"/>
              <a:buNone/>
            </a:pPr>
            <a:r>
              <a:rPr b="0" i="0" lang="ru-RU" spc="0" sz="1800" u="none" cap="none" strike="noStrike">
                <a:solidFill>
                  <a:srgbClr val="9CC2E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ПРОФИЛЬ: ЛАНДШАФТНАЯ АРХИТЕКТУРА</a:t>
            </a:r>
            <a:endParaRPr b="0" i="0" spc="0" sz="1800" u="none" cap="none" strike="noStrike">
              <a:solidFill>
                <a:srgbClr val="9CC2E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5">
            <a:alphaModFix/>
          </a:blip>
          <a:srcRect b="5752" l="0" r="0" t="5752"/>
          <a:stretch/>
        </p:blipFill>
        <p:spPr>
          <a:xfrm>
            <a:off x="407035" y="3213100"/>
            <a:ext cx="1919604" cy="2727324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5"/>
          <p:cNvSpPr txBox="1"/>
          <p:nvPr/>
        </p:nvSpPr>
        <p:spPr>
          <a:xfrm>
            <a:off x="2898000" y="3564613"/>
            <a:ext cx="7632900" cy="6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pc="0" sz="2800" u="none" cap="none" strike="noStrike">
                <a:solidFill>
                  <a:srgbClr val="9FC5E8"/>
                </a:solidFill>
                <a:latin typeface="Calibri"/>
                <a:ea typeface="Calibri"/>
                <a:cs typeface="Calibri"/>
                <a:sym typeface="Calibri"/>
              </a:rPr>
              <a:t>ФИО:МАМУЕВА ЛИНДА РАЙБЕКОВНА </a:t>
            </a:r>
            <a:endParaRPr b="0" i="0" spc="0" sz="2800" u="none" cap="none" strike="noStrike">
              <a:solidFill>
                <a:srgbClr val="9FC5E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EEBF7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6"/>
          <p:cNvSpPr txBox="1"/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784"/>
              <a:buFont typeface="Arial"/>
              <a:buNone/>
            </a:pPr>
            <a:r>
              <a:rPr b="1" lang="ru-RU" sz="3785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Приказы</a:t>
            </a:r>
            <a:endParaRPr/>
          </a:p>
        </p:txBody>
      </p:sp>
      <p:sp>
        <p:nvSpPr>
          <p:cNvPr id="120" name="Google Shape;120;p26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26"/>
          <p:cNvSpPr/>
          <p:nvPr/>
        </p:nvSpPr>
        <p:spPr>
          <a:xfrm>
            <a:off x="2678958" y="1121523"/>
            <a:ext cx="9513000" cy="3039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2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3" name="Google Shape;123;p26"/>
          <p:cNvGrpSpPr/>
          <p:nvPr/>
        </p:nvGrpSpPr>
        <p:grpSpPr>
          <a:xfrm>
            <a:off x="351690" y="2845465"/>
            <a:ext cx="11576957" cy="736646"/>
            <a:chOff x="-1" y="0"/>
            <a:chExt cx="11641836" cy="736644"/>
          </a:xfrm>
        </p:grpSpPr>
        <p:sp>
          <p:nvSpPr>
            <p:cNvPr id="124" name="Google Shape;124;p26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cap="flat" cmpd="sng" w="12700">
              <a:solidFill>
                <a:srgbClr val="F5BD14"/>
              </a:solidFill>
              <a:prstDash val="solid"/>
              <a:miter lim="80"/>
              <a:headEnd len="sm" w="sm" type="none"/>
              <a:tailEnd len="sm" w="sm" type="none"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ts val="1800"/>
                <a:buFont typeface="Calibri"/>
                <a:buNone/>
              </a:pPr>
              <a:r>
                <a:t/>
              </a:r>
              <a:endParaRPr b="1" i="0" spc="0" sz="18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26"/>
            <p:cNvSpPr/>
            <p:nvPr/>
          </p:nvSpPr>
          <p:spPr>
            <a:xfrm>
              <a:off x="-1" y="146081"/>
              <a:ext cx="11641836" cy="4591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ts val="2400"/>
                <a:buFont typeface="Calibri"/>
                <a:buNone/>
              </a:pPr>
              <a:r>
                <a:rPr b="1" i="0" lang="ru-RU" spc="0" sz="2400" u="none" cap="none" strike="noStrike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Переводной </a:t>
              </a:r>
              <a:endParaRPr b="1" i="0" spc="0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" name="Google Shape;126;p26"/>
          <p:cNvGrpSpPr/>
          <p:nvPr/>
        </p:nvGrpSpPr>
        <p:grpSpPr>
          <a:xfrm>
            <a:off x="351690" y="3777731"/>
            <a:ext cx="11641838" cy="736646"/>
            <a:chOff x="-1" y="0"/>
            <a:chExt cx="11641836" cy="736644"/>
          </a:xfrm>
        </p:grpSpPr>
        <p:sp>
          <p:nvSpPr>
            <p:cNvPr id="127" name="Google Shape;127;p26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cap="flat" cmpd="sng" w="12700">
              <a:solidFill>
                <a:srgbClr val="F5BD14"/>
              </a:solidFill>
              <a:prstDash val="solid"/>
              <a:miter lim="80"/>
              <a:headEnd len="sm" w="sm" type="none"/>
              <a:tailEnd len="sm" w="sm" type="none"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ts val="1800"/>
                <a:buFont typeface="Calibri"/>
                <a:buNone/>
              </a:pPr>
              <a:r>
                <a:t/>
              </a:r>
              <a:endParaRPr b="1" i="0" spc="0" sz="18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26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ts val="2400"/>
                <a:buFont typeface="Calibri"/>
                <a:buNone/>
              </a:pPr>
              <a:r>
                <a:rPr b="1" i="0" lang="ru-RU" spc="0" sz="2400" u="none" cap="none" strike="noStrike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Переводной   </a:t>
              </a:r>
              <a:endParaRPr b="1" i="0" spc="0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" name="Google Shape;129;p26"/>
          <p:cNvGrpSpPr/>
          <p:nvPr/>
        </p:nvGrpSpPr>
        <p:grpSpPr>
          <a:xfrm>
            <a:off x="359640" y="4689110"/>
            <a:ext cx="11641836" cy="736644"/>
            <a:chOff x="-1" y="0"/>
            <a:chExt cx="11641836" cy="736644"/>
          </a:xfrm>
        </p:grpSpPr>
        <p:sp>
          <p:nvSpPr>
            <p:cNvPr id="130" name="Google Shape;130;p26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cap="flat" cmpd="sng" w="12700">
              <a:solidFill>
                <a:srgbClr val="F5BD14"/>
              </a:solidFill>
              <a:prstDash val="solid"/>
              <a:miter lim="80"/>
              <a:headEnd len="sm" w="sm" type="none"/>
              <a:tailEnd len="sm" w="sm" type="none"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ts val="1800"/>
                <a:buFont typeface="Calibri"/>
                <a:buNone/>
              </a:pPr>
              <a:r>
                <a:t/>
              </a:r>
              <a:endParaRPr b="1" i="0" spc="0" sz="18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26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ts val="2400"/>
                <a:buFont typeface="Calibri"/>
                <a:buNone/>
              </a:pPr>
              <a:r>
                <a:rPr b="1" i="0" lang="ru-RU" spc="0" sz="2400" u="none" cap="none" strike="noStrike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Переводной</a:t>
              </a:r>
              <a:endParaRPr b="0" i="0" spc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2" name="Google Shape;132;p26"/>
          <p:cNvGrpSpPr/>
          <p:nvPr/>
        </p:nvGrpSpPr>
        <p:grpSpPr>
          <a:xfrm>
            <a:off x="351690" y="5730461"/>
            <a:ext cx="11641838" cy="736646"/>
            <a:chOff x="-1" y="0"/>
            <a:chExt cx="11641836" cy="736644"/>
          </a:xfrm>
        </p:grpSpPr>
        <p:sp>
          <p:nvSpPr>
            <p:cNvPr id="133" name="Google Shape;133;p26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cap="flat" cmpd="sng" w="12700">
              <a:solidFill>
                <a:srgbClr val="F5BD14"/>
              </a:solidFill>
              <a:prstDash val="solid"/>
              <a:miter lim="80"/>
              <a:headEnd len="sm" w="sm" type="none"/>
              <a:tailEnd len="sm" w="sm" type="none"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ts val="1800"/>
                <a:buFont typeface="Calibri"/>
                <a:buNone/>
              </a:pPr>
              <a:r>
                <a:t/>
              </a:r>
              <a:endParaRPr b="1" i="0" spc="0" sz="18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ts val="2400"/>
                <a:buFont typeface="Calibri"/>
                <a:buNone/>
              </a:pPr>
              <a:r>
                <a:rPr b="1" i="0" lang="ru-RU" spc="0" sz="2400" u="none" cap="none" strike="noStrike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Переводной</a:t>
              </a:r>
              <a:endParaRPr b="0" i="0" spc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35" name="Google Shape;13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9268" y="32954"/>
            <a:ext cx="1111123" cy="106731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6"/>
          <p:cNvSpPr txBox="1"/>
          <p:nvPr/>
        </p:nvSpPr>
        <p:spPr>
          <a:xfrm>
            <a:off x="-3790" y="2717531"/>
            <a:ext cx="12192000" cy="6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pc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7" name="Google Shape;137;p26"/>
          <p:cNvGrpSpPr/>
          <p:nvPr/>
        </p:nvGrpSpPr>
        <p:grpSpPr>
          <a:xfrm>
            <a:off x="343750" y="1730123"/>
            <a:ext cx="11642184" cy="736500"/>
            <a:chOff x="-465297" y="-34952"/>
            <a:chExt cx="12107096" cy="736500"/>
          </a:xfrm>
        </p:grpSpPr>
        <p:sp>
          <p:nvSpPr>
            <p:cNvPr id="138" name="Google Shape;138;p26"/>
            <p:cNvSpPr/>
            <p:nvPr/>
          </p:nvSpPr>
          <p:spPr>
            <a:xfrm>
              <a:off x="-465297" y="-34952"/>
              <a:ext cx="11953800" cy="736500"/>
            </a:xfrm>
            <a:prstGeom prst="rect">
              <a:avLst/>
            </a:prstGeom>
            <a:solidFill>
              <a:srgbClr val="FFF2CB"/>
            </a:solidFill>
            <a:ln cap="flat" cmpd="sng" w="12700">
              <a:solidFill>
                <a:srgbClr val="F5BD14"/>
              </a:solidFill>
              <a:prstDash val="solid"/>
              <a:miter lim="80"/>
              <a:headEnd len="sm" w="sm" type="none"/>
              <a:tailEnd len="sm" w="sm" type="none"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ts val="2400"/>
                <a:buFont typeface="Calibri"/>
                <a:buNone/>
              </a:pPr>
              <a:r>
                <a:rPr b="1" i="0" lang="ru-RU" spc="0" sz="2400" u="none" cap="none" strike="noStrike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                                        </a:t>
              </a:r>
              <a:endParaRPr b="1" i="0" spc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26"/>
            <p:cNvSpPr/>
            <p:nvPr/>
          </p:nvSpPr>
          <p:spPr>
            <a:xfrm>
              <a:off x="-1" y="146081"/>
              <a:ext cx="11641800" cy="459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ts val="2400"/>
                <a:buFont typeface="Calibri"/>
                <a:buNone/>
              </a:pPr>
              <a:r>
                <a:rPr b="1" i="0" lang="ru-RU" spc="0" sz="2400" u="none" cap="none" strike="noStrike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О зачислении  от 07.08.2026 г. № 237/03-22</a:t>
              </a:r>
              <a:endParaRPr b="1" i="0" spc="0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0" name="Google Shape;140;p26"/>
          <p:cNvSpPr/>
          <p:nvPr/>
        </p:nvSpPr>
        <p:spPr>
          <a:xfrm>
            <a:off x="303700" y="1739100"/>
            <a:ext cx="11577000" cy="7368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6"/>
          <p:cNvSpPr txBox="1"/>
          <p:nvPr/>
        </p:nvSpPr>
        <p:spPr>
          <a:xfrm flipH="1" rot="10800000">
            <a:off x="-3800" y="1854461"/>
            <a:ext cx="12192000" cy="6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pc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26"/>
          <p:cNvSpPr txBox="1"/>
          <p:nvPr/>
        </p:nvSpPr>
        <p:spPr>
          <a:xfrm>
            <a:off x="224792" y="2717531"/>
            <a:ext cx="12192000" cy="6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pc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26"/>
          <p:cNvSpPr txBox="1"/>
          <p:nvPr/>
        </p:nvSpPr>
        <p:spPr>
          <a:xfrm>
            <a:off x="582572" y="1790469"/>
            <a:ext cx="12192000" cy="6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ru-RU" spc="0" sz="2800" u="none" cap="none" strike="noStrike">
                <a:solidFill>
                  <a:srgbClr val="3C78D8"/>
                </a:solidFill>
                <a:latin typeface="Calibri"/>
                <a:ea typeface="Calibri"/>
                <a:cs typeface="Calibri"/>
                <a:sym typeface="Calibri"/>
              </a:rPr>
              <a:t>№232/03-22 от 03.08.2026г</a:t>
            </a:r>
            <a:endParaRPr b="1" i="0" spc="0" sz="2800" u="none" cap="none" strike="noStrike">
              <a:solidFill>
                <a:srgbClr val="3C7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7"/>
          <p:cNvSpPr/>
          <p:nvPr/>
        </p:nvSpPr>
        <p:spPr>
          <a:xfrm>
            <a:off x="1532572" y="150741"/>
            <a:ext cx="912685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pc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ПУБЛИКАЦИИ В НАУЧНЫХ ИЗДАНИЯХ, НАУЧНЫЕ СТАТЬИ</a:t>
            </a:r>
            <a:endParaRPr b="0" i="0" spc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27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27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27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cap="flat" cmpd="sng" w="12700">
            <a:solidFill>
              <a:srgbClr val="F5BD14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2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1" lang="ru-RU" spc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Основные положения и выводы диссертационного исследования нашли отражение</a:t>
            </a:r>
            <a:endParaRPr b="0" i="0" spc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1" lang="ru-RU" spc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 научных публикациях автора, в том числе в изданиях, рекомендованных ВАК РФ:</a:t>
            </a:r>
            <a:endParaRPr b="0" i="0" spc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54" name="Google Shape;154;p27"/>
          <p:cNvGraphicFramePr/>
          <p:nvPr/>
        </p:nvGraphicFramePr>
        <p:xfrm>
          <a:off x="195117" y="281370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{5924BA15-5946-4169-A9C2-D603CA453C5B}</a:tableStyleId>
              </a:tblPr>
              <a:tblGrid>
                <a:gridCol w="783075"/>
                <a:gridCol w="5116125"/>
                <a:gridCol w="2949600"/>
                <a:gridCol w="2949600"/>
              </a:tblGrid>
              <a:tr h="493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№</a:t>
                      </a:r>
                      <a:b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</a:b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п/п</a:t>
                      </a:r>
                      <a:endParaRPr b="1"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Наименование работы,</a:t>
                      </a:r>
                      <a:b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</a:b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ее вид</a:t>
                      </a:r>
                      <a:endParaRPr b="1"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Выходные данные</a:t>
                      </a:r>
                      <a:endParaRPr b="1"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Соавторы</a:t>
                      </a:r>
                      <a:endParaRPr b="1"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634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1.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653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2.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155" name="Google Shape;15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9268" y="32954"/>
            <a:ext cx="1111123" cy="10673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8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pc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</a:t>
            </a:r>
            <a:endParaRPr b="1" i="0" spc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28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28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64" name="Google Shape;164;p28"/>
          <p:cNvGraphicFramePr/>
          <p:nvPr/>
        </p:nvGraphicFramePr>
        <p:xfrm>
          <a:off x="452398" y="171448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{5924BA15-5946-4169-A9C2-D603CA453C5B}</a:tableStyleId>
              </a:tblPr>
              <a:tblGrid>
                <a:gridCol w="798100"/>
                <a:gridCol w="6511400"/>
                <a:gridCol w="3977700"/>
              </a:tblGrid>
              <a:tr h="922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№</a:t>
                      </a:r>
                      <a:b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</a:b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п/п</a:t>
                      </a:r>
                      <a:endParaRPr b="1"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Экзамен/ зачет</a:t>
                      </a:r>
                      <a:endParaRPr b="1"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b="1"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65" name="Google Shape;165;p28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Arial"/>
              <a:buNone/>
            </a:pPr>
            <a:r>
              <a:t/>
            </a:r>
            <a:endParaRPr b="1" i="0" spc="0" sz="1800" u="none" cap="none" strike="noStrike">
              <a:solidFill>
                <a:srgbClr val="41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28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Arial"/>
              <a:buNone/>
            </a:pPr>
            <a:r>
              <a:t/>
            </a:r>
            <a:endParaRPr b="1" i="0" spc="0" sz="1800" u="none" cap="none" strike="noStrike">
              <a:solidFill>
                <a:srgbClr val="41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7" name="Google Shape;16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9268" y="32954"/>
            <a:ext cx="1111123" cy="1067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9588" y="1357298"/>
            <a:ext cx="6066046" cy="4938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9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pc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</a:t>
            </a:r>
            <a:endParaRPr b="1" i="0" spc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9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29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77" name="Google Shape;177;p29"/>
          <p:cNvGraphicFramePr/>
          <p:nvPr/>
        </p:nvGraphicFramePr>
        <p:xfrm>
          <a:off x="209268" y="191683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{5924BA15-5946-4169-A9C2-D603CA453C5B}</a:tableStyleId>
              </a:tblPr>
              <a:tblGrid>
                <a:gridCol w="990200"/>
                <a:gridCol w="6791950"/>
                <a:gridCol w="3891075"/>
              </a:tblGrid>
              <a:tr h="741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№</a:t>
                      </a:r>
                      <a:b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</a:b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п/п</a:t>
                      </a:r>
                      <a:endParaRPr b="1"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Экзамен/ зачет</a:t>
                      </a:r>
                      <a:endParaRPr b="1"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b="1"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377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10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77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11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77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12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77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13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77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14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77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15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77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16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77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17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77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18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77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19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	</a:t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78" name="Google Shape;178;p2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Arial"/>
              <a:buNone/>
            </a:pPr>
            <a:r>
              <a:t/>
            </a:r>
            <a:endParaRPr b="1" i="0" spc="0" sz="1800" u="none" cap="none" strike="noStrike">
              <a:solidFill>
                <a:srgbClr val="41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29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Arial"/>
              <a:buNone/>
            </a:pPr>
            <a:r>
              <a:t/>
            </a:r>
            <a:endParaRPr b="1" i="0" spc="0" sz="1800" u="none" cap="none" strike="noStrike">
              <a:solidFill>
                <a:srgbClr val="41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9268" y="32954"/>
            <a:ext cx="1111123" cy="1067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0833" y="1415022"/>
            <a:ext cx="6066046" cy="4938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pc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</a:t>
            </a:r>
            <a:endParaRPr b="1" i="0" spc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30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3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90" name="Google Shape;190;p30"/>
          <p:cNvGraphicFramePr/>
          <p:nvPr/>
        </p:nvGraphicFramePr>
        <p:xfrm>
          <a:off x="209268" y="191683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{5924BA15-5946-4169-A9C2-D603CA453C5B}</a:tableStyleId>
              </a:tblPr>
              <a:tblGrid>
                <a:gridCol w="1033025"/>
                <a:gridCol w="6749125"/>
                <a:gridCol w="3891075"/>
              </a:tblGrid>
              <a:tr h="711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№</a:t>
                      </a:r>
                      <a:b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</a:b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п/п</a:t>
                      </a:r>
                      <a:endParaRPr b="1"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Экзамен/ зачет</a:t>
                      </a:r>
                      <a:endParaRPr b="1"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b="1"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405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20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61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21.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	</a:t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61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22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	</a:t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61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23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		</a:t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61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24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	</a:t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61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25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	</a:t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61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26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	</a:t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61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27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61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28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91" name="Google Shape;191;p30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Arial"/>
              <a:buNone/>
            </a:pPr>
            <a:r>
              <a:t/>
            </a:r>
            <a:endParaRPr b="1" i="0" spc="0" sz="1800" u="none" cap="none" strike="noStrike">
              <a:solidFill>
                <a:srgbClr val="41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30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Arial"/>
              <a:buNone/>
            </a:pPr>
            <a:r>
              <a:t/>
            </a:r>
            <a:endParaRPr b="1" i="0" spc="0" sz="1800" u="none" cap="none" strike="noStrike">
              <a:solidFill>
                <a:srgbClr val="41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9268" y="32954"/>
            <a:ext cx="1111123" cy="1067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8848" y="1446745"/>
            <a:ext cx="6066046" cy="4938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1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pc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</a:t>
            </a:r>
            <a:endParaRPr b="1" i="0" spc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31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03" name="Google Shape;203;p31"/>
          <p:cNvGraphicFramePr/>
          <p:nvPr/>
        </p:nvGraphicFramePr>
        <p:xfrm>
          <a:off x="209268" y="191683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{5924BA15-5946-4169-A9C2-D603CA453C5B}</a:tableStyleId>
              </a:tblPr>
              <a:tblGrid>
                <a:gridCol w="1026700"/>
                <a:gridCol w="6707825"/>
                <a:gridCol w="3867250"/>
              </a:tblGrid>
              <a:tr h="744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№</a:t>
                      </a:r>
                      <a:b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</a:b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п/п</a:t>
                      </a:r>
                      <a:endParaRPr b="1"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Экзамен/ зачет</a:t>
                      </a:r>
                      <a:endParaRPr b="1"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b="1"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378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29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78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30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		</a:t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78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31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		</a:t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78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32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78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33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	</a:t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/>
                        <a:t> </a:t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78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34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		</a:t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78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35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		</a:t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78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36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78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37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204" name="Google Shape;204;p31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Arial"/>
              <a:buNone/>
            </a:pPr>
            <a:r>
              <a:t/>
            </a:r>
            <a:endParaRPr b="1" i="0" spc="0" sz="1800" u="none" cap="none" strike="noStrike">
              <a:solidFill>
                <a:srgbClr val="41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31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Arial"/>
              <a:buNone/>
            </a:pPr>
            <a:r>
              <a:t/>
            </a:r>
            <a:endParaRPr b="1" i="0" spc="0" sz="1800" u="none" cap="none" strike="noStrike">
              <a:solidFill>
                <a:srgbClr val="41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6" name="Google Shape;206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9268" y="32954"/>
            <a:ext cx="1111123" cy="1067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8848" y="1446745"/>
            <a:ext cx="6066046" cy="4938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pc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</a:t>
            </a:r>
            <a:endParaRPr b="1" i="0" spc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32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16" name="Google Shape;216;p32"/>
          <p:cNvGraphicFramePr/>
          <p:nvPr/>
        </p:nvGraphicFramePr>
        <p:xfrm>
          <a:off x="195117" y="203623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{5924BA15-5946-4169-A9C2-D603CA453C5B}</a:tableStyleId>
              </a:tblPr>
              <a:tblGrid>
                <a:gridCol w="1036575"/>
                <a:gridCol w="7384600"/>
                <a:gridCol w="3292175"/>
              </a:tblGrid>
              <a:tr h="493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№</a:t>
                      </a:r>
                      <a:b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</a:b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п/п</a:t>
                      </a:r>
                      <a:endParaRPr b="1"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Экзамен/зачет</a:t>
                      </a:r>
                      <a:endParaRPr b="1"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b="1"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88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38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88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39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88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40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88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41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88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42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88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43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88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44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88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45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88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46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88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47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217" name="Google Shape;217;p32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Arial"/>
              <a:buNone/>
            </a:pPr>
            <a:r>
              <a:rPr b="1" i="0" lang="ru-RU" spc="0" sz="1800" u="none" cap="none" strike="noStrike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i="0" spc="0" sz="1800" u="none" cap="none" strike="noStrike">
              <a:solidFill>
                <a:srgbClr val="41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32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Arial"/>
              <a:buNone/>
            </a:pPr>
            <a:r>
              <a:t/>
            </a:r>
            <a:endParaRPr b="1" i="0" spc="0" sz="1800" u="none" cap="none" strike="noStrike">
              <a:solidFill>
                <a:srgbClr val="41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9" name="Google Shape;219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9268" y="32954"/>
            <a:ext cx="1111123" cy="10673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3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pc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</a:t>
            </a:r>
            <a:endParaRPr b="1" i="0" spc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28" name="Google Shape;228;p33"/>
          <p:cNvGraphicFramePr/>
          <p:nvPr/>
        </p:nvGraphicFramePr>
        <p:xfrm>
          <a:off x="195117" y="203623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{5924BA15-5946-4169-A9C2-D603CA453C5B}</a:tableStyleId>
              </a:tblPr>
              <a:tblGrid>
                <a:gridCol w="1036575"/>
                <a:gridCol w="7384600"/>
                <a:gridCol w="3292175"/>
              </a:tblGrid>
              <a:tr h="493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№</a:t>
                      </a:r>
                      <a:b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</a:b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п/п</a:t>
                      </a:r>
                      <a:endParaRPr b="1"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Экзамен/зачет</a:t>
                      </a:r>
                      <a:endParaRPr b="1"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b="1"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88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48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88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49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88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50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88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51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88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52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88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53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88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54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88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55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88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56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88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57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229" name="Google Shape;229;p33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Arial"/>
              <a:buNone/>
            </a:pPr>
            <a:r>
              <a:rPr b="1" i="0" lang="ru-RU" spc="0" sz="1800" u="none" cap="none" strike="noStrike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i="0" spc="0" sz="1800" u="none" cap="none" strike="noStrike">
              <a:solidFill>
                <a:srgbClr val="41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Arial"/>
              <a:buNone/>
            </a:pPr>
            <a:r>
              <a:t/>
            </a:r>
            <a:endParaRPr b="1" i="0" spc="0" sz="1800" u="none" cap="none" strike="noStrike">
              <a:solidFill>
                <a:srgbClr val="41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" name="Google Shape;231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9268" y="32954"/>
            <a:ext cx="1111123" cy="10673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4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pc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УЧАСТИЕ В НАУЧНО-ПРАКТИЧЕСКИХ КОНФЕРЕНЦИЯХ</a:t>
            </a:r>
            <a:endParaRPr b="0" i="0" spc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cap="flat" cmpd="sng" w="12700">
            <a:solidFill>
              <a:srgbClr val="F5BD14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34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1" lang="ru-RU" spc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Основные тезисы работы были представлены на</a:t>
            </a:r>
            <a:endParaRPr b="0" i="0" spc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1" lang="ru-RU" spc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научно-практических конференциях:</a:t>
            </a:r>
            <a:endParaRPr b="0" i="0" spc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42" name="Google Shape;242;p34"/>
          <p:cNvGraphicFramePr/>
          <p:nvPr/>
        </p:nvGraphicFramePr>
        <p:xfrm>
          <a:off x="195117" y="281370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{5924BA15-5946-4169-A9C2-D603CA453C5B}</a:tableStyleId>
              </a:tblPr>
              <a:tblGrid>
                <a:gridCol w="783075"/>
                <a:gridCol w="5116125"/>
                <a:gridCol w="2949600"/>
                <a:gridCol w="2949600"/>
              </a:tblGrid>
              <a:tr h="493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№</a:t>
                      </a:r>
                      <a:b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</a:b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п/п</a:t>
                      </a:r>
                      <a:endParaRPr b="1"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Наименование работы,</a:t>
                      </a:r>
                      <a:b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</a:b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ее вид</a:t>
                      </a:r>
                      <a:endParaRPr b="1"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Выходные данные</a:t>
                      </a:r>
                      <a:endParaRPr b="1"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Соавторы</a:t>
                      </a:r>
                      <a:endParaRPr b="1"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634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1.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653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2.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243" name="Google Shape;243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9268" y="32954"/>
            <a:ext cx="1111123" cy="10673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EEBF7"/>
        </a:solidFill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5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pc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Статьи РИНЦ</a:t>
            </a:r>
            <a:endParaRPr b="0" i="0" spc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35"/>
          <p:cNvGrpSpPr/>
          <p:nvPr/>
        </p:nvGrpSpPr>
        <p:grpSpPr>
          <a:xfrm>
            <a:off x="195116" y="1825001"/>
            <a:ext cx="11798412" cy="736646"/>
            <a:chOff x="-1" y="0"/>
            <a:chExt cx="11798410" cy="736644"/>
          </a:xfrm>
        </p:grpSpPr>
        <p:sp>
          <p:nvSpPr>
            <p:cNvPr id="250" name="Google Shape;250;p35"/>
            <p:cNvSpPr/>
            <p:nvPr/>
          </p:nvSpPr>
          <p:spPr>
            <a:xfrm>
              <a:off x="-1" y="0"/>
              <a:ext cx="11798410" cy="736644"/>
            </a:xfrm>
            <a:prstGeom prst="rect">
              <a:avLst/>
            </a:prstGeom>
            <a:solidFill>
              <a:srgbClr val="FFF2CB"/>
            </a:solidFill>
            <a:ln cap="flat" cmpd="sng" w="12700">
              <a:solidFill>
                <a:srgbClr val="F5BD14"/>
              </a:solidFill>
              <a:prstDash val="solid"/>
              <a:miter lim="80"/>
              <a:headEnd len="sm" w="sm" type="none"/>
              <a:tailEnd len="sm" w="sm" type="none"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1800"/>
                <a:buFont typeface="Calibri"/>
                <a:buNone/>
              </a:pPr>
              <a:r>
                <a:t/>
              </a:r>
              <a:endParaRPr b="0" i="0" spc="0" sz="1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35"/>
            <p:cNvSpPr/>
            <p:nvPr/>
          </p:nvSpPr>
          <p:spPr>
            <a:xfrm>
              <a:off x="-1" y="176552"/>
              <a:ext cx="11798410" cy="3835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alibri"/>
                <a:buNone/>
              </a:pPr>
              <a:r>
                <a:rPr b="1" i="0" lang="ru-RU" spc="0" sz="2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Необходимо написать тему статьи и сделать из нее </a:t>
              </a:r>
              <a:r>
                <a:rPr b="1" i="0" lang="ru-RU" spc="0" sz="2000" u="sng" cap="none" strike="noStrike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гиперссылку</a:t>
              </a:r>
              <a:endParaRPr b="0" i="0" spc="0" sz="1800" u="sng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2" name="Google Shape;252;p35">
            <a:hlinkClick action="ppaction://hlinksldjump" r:id="rId3"/>
          </p:cNvPr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cap="flat" cmpd="sng" w="12700">
            <a:solidFill>
              <a:srgbClr val="F5BD14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cap="flat" cmpd="sng" w="12700">
            <a:solidFill>
              <a:srgbClr val="F5BD14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238084" y="4714884"/>
            <a:ext cx="11798410" cy="736645"/>
          </a:xfrm>
          <a:prstGeom prst="rect">
            <a:avLst/>
          </a:prstGeom>
          <a:solidFill>
            <a:srgbClr val="FFF2CB"/>
          </a:solidFill>
          <a:ln cap="flat" cmpd="sng" w="12700">
            <a:solidFill>
              <a:srgbClr val="F5BD14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35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3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3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35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cap="flat" cmpd="sng" w="12700">
            <a:solidFill>
              <a:srgbClr val="F5BD14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9" name="Google Shape;259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9268" y="32954"/>
            <a:ext cx="1111123" cy="10673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EEBF7"/>
        </a:solid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6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pc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Выступления на конференциях</a:t>
            </a:r>
            <a:endParaRPr b="0" i="0" spc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5" name="Google Shape;265;p36"/>
          <p:cNvGrpSpPr/>
          <p:nvPr/>
        </p:nvGrpSpPr>
        <p:grpSpPr>
          <a:xfrm>
            <a:off x="195116" y="1566679"/>
            <a:ext cx="11798412" cy="4886657"/>
            <a:chOff x="-1" y="-1"/>
            <a:chExt cx="11798410" cy="4844169"/>
          </a:xfrm>
        </p:grpSpPr>
        <p:sp>
          <p:nvSpPr>
            <p:cNvPr id="266" name="Google Shape;266;p36"/>
            <p:cNvSpPr/>
            <p:nvPr/>
          </p:nvSpPr>
          <p:spPr>
            <a:xfrm>
              <a:off x="-1" y="-1"/>
              <a:ext cx="11798410" cy="4844169"/>
            </a:xfrm>
            <a:prstGeom prst="rect">
              <a:avLst/>
            </a:prstGeom>
            <a:solidFill>
              <a:srgbClr val="FFF2CB"/>
            </a:solidFill>
            <a:ln cap="flat" cmpd="sng" w="12700">
              <a:solidFill>
                <a:srgbClr val="F5BD14"/>
              </a:solidFill>
              <a:prstDash val="solid"/>
              <a:miter lim="80"/>
              <a:headEnd len="sm" w="sm" type="none"/>
              <a:tailEnd len="sm" w="sm" type="none"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1" i="0" spc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36"/>
            <p:cNvSpPr/>
            <p:nvPr/>
          </p:nvSpPr>
          <p:spPr>
            <a:xfrm>
              <a:off x="-1" y="477713"/>
              <a:ext cx="11798410" cy="38887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alibri"/>
                <a:buNone/>
              </a:pPr>
              <a:r>
                <a:rPr b="1" i="0" lang="ru-RU" spc="0" sz="2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Наименование и время проведения конференции и указать ссылку</a:t>
              </a:r>
              <a:endParaRPr b="0" i="0" spc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pc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pc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pc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pc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pc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pc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pc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pc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pc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pc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pc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alibri"/>
                <a:buNone/>
              </a:pPr>
              <a:r>
                <a:rPr b="1" i="0" lang="ru-RU" spc="0" sz="2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b="0" i="0" spc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8" name="Google Shape;268;p36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36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3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1" name="Google Shape;271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9268" y="32954"/>
            <a:ext cx="1111123" cy="10673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Изображение 1" id="276" name="Google Shape;276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5117" y="150741"/>
            <a:ext cx="927101" cy="685801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37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pc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РЕЗУЛЬТАТЫ ОБЩЕСТВЕННОЙ ДЕЯТЕЛЬНОСТИ</a:t>
            </a:r>
            <a:endParaRPr b="1" i="0" spc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37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81" name="Google Shape;281;p37"/>
          <p:cNvGraphicFramePr/>
          <p:nvPr/>
        </p:nvGraphicFramePr>
        <p:xfrm>
          <a:off x="34605" y="177281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{7F7A26CA-8B32-4A3E-BB83-FDD4F2453CCB}</a:tableStyleId>
              </a:tblPr>
              <a:tblGrid>
                <a:gridCol w="1024025"/>
                <a:gridCol w="6809325"/>
                <a:gridCol w="3916675"/>
              </a:tblGrid>
              <a:tr h="697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№</a:t>
                      </a:r>
                      <a:b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</a:b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п/п</a:t>
                      </a:r>
                      <a:endParaRPr b="1"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b="1"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b="1"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/>
                </a:tc>
              </a:tr>
              <a:tr h="410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1.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45725" marL="45725" anchor="ctr"/>
                </a:tc>
              </a:tr>
              <a:tr h="410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2.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45725" marL="45725" anchor="ctr"/>
                </a:tc>
              </a:tr>
              <a:tr h="410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3.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45725" marL="45725" anchor="ctr"/>
                </a:tc>
              </a:tr>
              <a:tr h="410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4.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45725" marL="45725" anchor="ctr"/>
                </a:tc>
              </a:tr>
              <a:tr h="697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5.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45725" marL="45725" anchor="ctr"/>
                </a:tc>
              </a:tr>
              <a:tr h="410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6.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45725" marL="45725" anchor="ctr"/>
                </a:tc>
              </a:tr>
              <a:tr h="410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7.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45725" marL="45725" anchor="ctr"/>
                </a:tc>
              </a:tr>
              <a:tr h="410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pc="0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8.</a:t>
                      </a:r>
                      <a:endParaRPr b="0" i="0" spc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45725" marL="45725" anchor="ctr"/>
                </a:tc>
              </a:tr>
              <a:tr h="410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pc="0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  <a:endParaRPr b="0" i="0" spc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45725" marL="4572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Изображение 1" id="286" name="Google Shape;286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5117" y="150741"/>
            <a:ext cx="927101" cy="685801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38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pc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РЕЗУЛЬТАТЫ ОБЩЕСТВЕННОЙ ДЕЯТЕЛЬНОСТИ</a:t>
            </a:r>
            <a:endParaRPr b="1" i="0" spc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3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38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38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91" name="Google Shape;291;p38"/>
          <p:cNvGraphicFramePr/>
          <p:nvPr/>
        </p:nvGraphicFramePr>
        <p:xfrm>
          <a:off x="34605" y="177281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{7F7A26CA-8B32-4A3E-BB83-FDD4F2453CCB}</a:tableStyleId>
              </a:tblPr>
              <a:tblGrid>
                <a:gridCol w="1020825"/>
                <a:gridCol w="6788075"/>
                <a:gridCol w="3904450"/>
              </a:tblGrid>
              <a:tr h="508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№</a:t>
                      </a:r>
                      <a:b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</a:b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п/п</a:t>
                      </a:r>
                      <a:endParaRPr b="1"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b="1"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b="1"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/>
                </a:tc>
              </a:tr>
              <a:tr h="300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/>
                </a:tc>
              </a:tr>
              <a:tr h="300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pc="0"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/>
                </a:tc>
              </a:tr>
              <a:tr h="300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12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/>
                </a:tc>
              </a:tr>
              <a:tr h="223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13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/>
                </a:tc>
              </a:tr>
              <a:tr h="300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14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/>
                </a:tc>
              </a:tr>
              <a:tr h="300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15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/>
                </a:tc>
              </a:tr>
              <a:tr h="300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16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/>
                </a:tc>
              </a:tr>
              <a:tr h="27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pc="0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</a:t>
                      </a:r>
                      <a:endParaRPr b="0" i="0" spc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/>
                </a:tc>
              </a:tr>
              <a:tr h="177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pc="0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</a:t>
                      </a:r>
                      <a:endParaRPr b="0" i="0" spc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/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pc="0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</a:t>
                      </a:r>
                      <a:endParaRPr b="0" i="0" spc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/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pc="0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</a:t>
                      </a:r>
                      <a:endParaRPr b="0" i="0" spc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/>
                </a:tc>
              </a:tr>
              <a:tr h="177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pc="0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</a:t>
                      </a:r>
                      <a:endParaRPr b="0" i="0" spc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45725" marL="4572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Изображение 1" id="296" name="Google Shape;296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5117" y="150741"/>
            <a:ext cx="927101" cy="685801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39"/>
          <p:cNvSpPr/>
          <p:nvPr/>
        </p:nvSpPr>
        <p:spPr>
          <a:xfrm>
            <a:off x="1487741" y="260686"/>
            <a:ext cx="1010804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pc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НАУЧНО-ИССЛЕДОВАТЕЛЬСКАЯ РАБОТА</a:t>
            </a:r>
            <a:endParaRPr b="1" i="0" spc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39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3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39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pc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01" name="Google Shape;301;p39"/>
          <p:cNvGraphicFramePr/>
          <p:nvPr/>
        </p:nvGraphicFramePr>
        <p:xfrm>
          <a:off x="191942" y="155704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{5924BA15-5946-4169-A9C2-D603CA453C5B}</a:tableStyleId>
              </a:tblPr>
              <a:tblGrid>
                <a:gridCol w="783075"/>
                <a:gridCol w="5116125"/>
                <a:gridCol w="2949600"/>
                <a:gridCol w="2949600"/>
              </a:tblGrid>
              <a:tr h="493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№</a:t>
                      </a:r>
                      <a:b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</a:b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п/п</a:t>
                      </a:r>
                      <a:endParaRPr b="1"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Наименование работы,</a:t>
                      </a:r>
                      <a:b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</a:b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ее вид</a:t>
                      </a:r>
                      <a:endParaRPr b="1"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  <a:endParaRPr b="1"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ru-RU" spc="0" sz="1400" u="none" cap="none" strike="noStrike">
                          <a:solidFill>
                            <a:srgbClr val="4175B5"/>
                          </a:solidFill>
                        </a:rPr>
                        <a:t>Соавторы</a:t>
                      </a:r>
                      <a:endParaRPr b="1"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634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1.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653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pc="0" sz="1400" u="none" cap="none" strike="noStrike">
                          <a:solidFill>
                            <a:srgbClr val="4175B5"/>
                          </a:solidFill>
                        </a:rPr>
                        <a:t>2.</a:t>
                      </a:r>
                      <a:endParaRPr spc="0" sz="1400" u="none" cap="none" strike="noStrike">
                        <a:solidFill>
                          <a:srgbClr val="4175B5"/>
                        </a:solidFill>
                      </a:endParaRPr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/>
                    </a:p>
                  </a:txBody>
                  <a:tcPr marT="45725" marB="45725" marR="45725" marL="4572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302" name="Google Shape;302;p39"/>
          <p:cNvSpPr/>
          <p:nvPr/>
        </p:nvSpPr>
        <p:spPr>
          <a:xfrm>
            <a:off x="118875" y="6403607"/>
            <a:ext cx="4739638" cy="332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1600"/>
              <a:buFont typeface="Calibri"/>
              <a:buNone/>
            </a:pPr>
            <a:r>
              <a:rPr b="1" i="0" lang="ru-RU" spc="0" sz="1600" u="none" cap="none" strike="noStrik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* - Оформляются в соответствии с ГОСТ 7.1-2003 </a:t>
            </a:r>
            <a:endParaRPr b="0" i="0" spc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