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9" r:id="rId7"/>
    <p:sldId id="260" r:id="rId8"/>
    <p:sldId id="290" r:id="rId9"/>
    <p:sldId id="291" r:id="rId10"/>
    <p:sldId id="292" r:id="rId11"/>
    <p:sldId id="269" r:id="rId12"/>
    <p:sldId id="287" r:id="rId13"/>
    <p:sldId id="261" r:id="rId14"/>
    <p:sldId id="266" r:id="rId15"/>
    <p:sldId id="267" r:id="rId16"/>
    <p:sldId id="271" r:id="rId17"/>
    <p:sldId id="286" r:id="rId18"/>
    <p:sldId id="270" r:id="rId19"/>
    <p:sldId id="272" r:id="rId20"/>
    <p:sldId id="273" r:id="rId21"/>
    <p:sldId id="284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Style>
        <a:tcBdr/>
        <a:fill>
          <a:solidFill>
            <a:srgbClr val="E9EFF7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2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/>
        </p:txBody>
      </p:sp>
      <p:sp>
        <p:nvSpPr>
          <p:cNvPr id="84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/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 panose="020F0502020204030204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 panose="020B0903020102020204"/>
                <a:ea typeface="Franklin Gothic Heavy" panose="020B0903020102020204"/>
                <a:cs typeface="Franklin Gothic Heavy" panose="020B0903020102020204"/>
                <a:sym typeface="Franklin Gothic Heavy" panose="020B0903020102020204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720715" cy="52197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Ислаев Рамзан Султанович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" name="Скругленный прямоугольник 10"/>
          <p:cNvSpPr/>
          <p:nvPr/>
        </p:nvSpPr>
        <p:spPr>
          <a:xfrm>
            <a:off x="479425" y="3933190"/>
            <a:ext cx="1800860" cy="185801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15" y="3933190"/>
            <a:ext cx="1658620" cy="190309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7095">
              <a:defRPr sz="3785" b="1">
                <a:solidFill>
                  <a:srgbClr val="0070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0" y="1735580"/>
            <a:ext cx="1199352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</a:t>
              </a:r>
              <a:r>
                <a:rPr lang="en-US" dirty="0"/>
                <a:t>.09.2026 </a:t>
              </a:r>
              <a:r>
                <a:rPr lang="ru-RU"/>
                <a:t>№ 257/03-21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01365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РЕЗУЛЬТАТЫ ПРОМЕЖУТОЧНОЙ АТТЕСТАЦИИ</a:t>
            </a:r>
            <a:endParaRPr dirty="0"/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452398" y="1714488"/>
          <a:ext cx="11287204" cy="40244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/>
                <a:gridCol w="6511412"/>
                <a:gridCol w="3977702"/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«Обучение служением»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РЕЗУЛЬТАТЫ ПРОМЕЖУТОЧНОЙ АТТЕСТАЦИИ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/>
                <a:gridCol w="6791952"/>
                <a:gridCol w="3891070"/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РЕЗУЛЬТАТЫ ПРОМЕЖУТОЧНОЙ АТТЕСТАЦИИ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/>
                <a:gridCol w="6749117"/>
                <a:gridCol w="3891070"/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РЕЗУЛЬТАТЫ ПРОМЕЖУТОЧНОЙ АТТЕСТАЦИИ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/>
                <a:gridCol w="6707813"/>
                <a:gridCol w="3867258"/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РЕЗУЛЬТАТЫ ПРОМЕЖУТОЧНОЙ АТТЕСТАЦИИ</a:t>
            </a:r>
            <a:endParaRPr dirty="0"/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/>
                <a:gridCol w="7384588"/>
                <a:gridCol w="3292184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endParaRPr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РЕЗУЛЬТАТЫ ПРОМЕЖУТОЧНОЙ АТТЕСТАЦИИ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/>
                <a:gridCol w="7384588"/>
                <a:gridCol w="3292184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  <a:endParaRPr u="sng">
                <a:solidFill>
                  <a:srgbClr val="FF0000"/>
                </a:solidFill>
              </a:endParaRPr>
            </a:p>
          </p:txBody>
        </p:sp>
      </p:grpSp>
      <p:sp>
        <p:nvSpPr>
          <p:cNvPr id="243" name="Прямоугольник 5">
            <a:hlinkClick r:id="rId1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  <a:endParaRPr dirty="0"/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/>
          <p:nvPr/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/>
                <a:gridCol w="6809320"/>
                <a:gridCol w="3916676"/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4194306" name="Таблица 8"/>
          <p:cNvGraphicFramePr/>
          <p:nvPr/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/>
                <a:gridCol w="6788063"/>
                <a:gridCol w="3904449"/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lang="ru-RU"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  <a:endParaRPr lang="ru-RU" sz="2400" b="1" dirty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/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sz="1400" b="1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  <a:endParaRPr lang="ru-RU" altLang="en-US" sz="1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1996</Words>
  <Application>WPS Presentation</Application>
  <PresentationFormat>Широкоэкранный</PresentationFormat>
  <Paragraphs>371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Arial</vt:lpstr>
      <vt:lpstr>SimSun</vt:lpstr>
      <vt:lpstr>Wingdings</vt:lpstr>
      <vt:lpstr>Calibri</vt:lpstr>
      <vt:lpstr>Calibri Light</vt:lpstr>
      <vt:lpstr>Arial</vt:lpstr>
      <vt:lpstr>Times New Roman</vt:lpstr>
      <vt:lpstr>Franklin Gothic Heavy</vt:lpstr>
      <vt:lpstr>Times New Roman</vt:lpstr>
      <vt:lpstr>Microsoft YaHei</vt:lpstr>
      <vt:lpstr>Arial Unicode MS</vt:lpstr>
      <vt:lpstr>Тема Office</vt:lpstr>
      <vt:lpstr>1_Тема Office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A-IScomp</cp:lastModifiedBy>
  <cp:revision>63</cp:revision>
  <dcterms:created xsi:type="dcterms:W3CDTF">2026-10-09T15:58:00Z</dcterms:created>
  <dcterms:modified xsi:type="dcterms:W3CDTF">2026-10-10T19:28:28Z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D53E791426494A64B237DB428F9217B1_12</vt:lpwstr>
  </property>
</Properties>
</file>