
<file path=[Content_Types].xml><?xml version="1.0" encoding="utf-8"?>
<Types xmlns="http://schemas.openxmlformats.org/package/2006/content-types">
  <Default Extension="png" ContentType="image/png"/>
  <Default Extension="jpeg" ContentType="image/jpeg"/>
  <Default Extension="JPG" ContentType="image/.jp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60" r:id="rId3"/>
  </p:sldMasterIdLst>
  <p:notesMasterIdLst>
    <p:notesMasterId r:id="rId8"/>
  </p:notesMasterIdLst>
  <p:sldIdLst>
    <p:sldId id="256" r:id="rId4"/>
    <p:sldId id="257" r:id="rId5"/>
    <p:sldId id="259" r:id="rId6"/>
    <p:sldId id="260" r:id="rId7"/>
    <p:sldId id="290" r:id="rId9"/>
    <p:sldId id="291" r:id="rId10"/>
    <p:sldId id="292" r:id="rId11"/>
    <p:sldId id="269" r:id="rId12"/>
    <p:sldId id="287" r:id="rId13"/>
    <p:sldId id="261" r:id="rId14"/>
    <p:sldId id="266" r:id="rId15"/>
    <p:sldId id="267" r:id="rId16"/>
    <p:sldId id="271" r:id="rId17"/>
    <p:sldId id="286" r:id="rId18"/>
    <p:sldId id="270" r:id="rId19"/>
  </p:sldIdLst>
  <p:sldSz cx="12192000" cy="68580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 panose="020F0502020204030204"/>
      </a:defRPr>
    </a:lvl1pPr>
    <a:lvl2pPr marL="0" marR="0" indent="4572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 panose="020F0502020204030204"/>
      </a:defRPr>
    </a:lvl2pPr>
    <a:lvl3pPr marL="0" marR="0" indent="9144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 panose="020F0502020204030204"/>
      </a:defRPr>
    </a:lvl3pPr>
    <a:lvl4pPr marL="0" marR="0" indent="13716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 panose="020F0502020204030204"/>
      </a:defRPr>
    </a:lvl4pPr>
    <a:lvl5pPr marL="0" marR="0" indent="18288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 panose="020F0502020204030204"/>
      </a:defRPr>
    </a:lvl5pPr>
    <a:lvl6pPr marL="0" marR="0" indent="22860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 panose="020F0502020204030204"/>
      </a:defRPr>
    </a:lvl6pPr>
    <a:lvl7pPr marL="0" marR="0" indent="27432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 panose="020F0502020204030204"/>
      </a:defRPr>
    </a:lvl7pPr>
    <a:lvl8pPr marL="0" marR="0" indent="32004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 panose="020F0502020204030204"/>
      </a:defRPr>
    </a:lvl8pPr>
    <a:lvl9pPr marL="0" marR="0" indent="36576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 panose="020F0502020204030204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4C3C2611-4C71-4FC5-86AE-919BDF0F9419}" styleName="">
    <a:wholeTbl>
      <a:tcTxStyle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D0DEEF"/>
          </a:solidFill>
        </a:fill>
      </a:tcStyle>
    </a:wholeTbl>
    <a:band2H>
      <a:tcStyle>
        <a:tcBdr/>
        <a:fill>
          <a:solidFill>
            <a:srgbClr val="E9EFF7"/>
          </a:solidFill>
        </a:fill>
      </a:tcStyle>
    </a:band2H>
    <a:firstCol>
      <a:tcTxStyle b="on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Col>
    <a:lastRow>
      <a:tcTxStyle b="on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lastRow>
    <a:firstRow>
      <a:tcTxStyle b="on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5970" autoAdjust="0"/>
    <p:restoredTop sz="94660"/>
  </p:normalViewPr>
  <p:slideViewPr>
    <p:cSldViewPr showGuides="1">
      <p:cViewPr varScale="1">
        <p:scale>
          <a:sx n="102" d="100"/>
          <a:sy n="102" d="100"/>
        </p:scale>
        <p:origin x="1392" y="10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5.xml"/><Relationship Id="rId8" Type="http://schemas.openxmlformats.org/officeDocument/2006/relationships/notesMaster" Target="notesMasters/notesMaster1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4" Type="http://schemas.openxmlformats.org/officeDocument/2006/relationships/slide" Target="slides/slide1.xml"/><Relationship Id="rId3" Type="http://schemas.openxmlformats.org/officeDocument/2006/relationships/slideMaster" Target="slideMasters/slideMaster2.xml"/><Relationship Id="rId22" Type="http://schemas.openxmlformats.org/officeDocument/2006/relationships/tableStyles" Target="tableStyles.xml"/><Relationship Id="rId21" Type="http://schemas.openxmlformats.org/officeDocument/2006/relationships/viewProps" Target="viewProps.xml"/><Relationship Id="rId20" Type="http://schemas.openxmlformats.org/officeDocument/2006/relationships/presProps" Target="presProps.xml"/><Relationship Id="rId2" Type="http://schemas.openxmlformats.org/officeDocument/2006/relationships/theme" Target="theme/theme1.xml"/><Relationship Id="rId19" Type="http://schemas.openxmlformats.org/officeDocument/2006/relationships/slide" Target="slides/slide15.xml"/><Relationship Id="rId18" Type="http://schemas.openxmlformats.org/officeDocument/2006/relationships/slide" Target="slides/slide14.xml"/><Relationship Id="rId17" Type="http://schemas.openxmlformats.org/officeDocument/2006/relationships/slide" Target="slides/slide13.xml"/><Relationship Id="rId16" Type="http://schemas.openxmlformats.org/officeDocument/2006/relationships/slide" Target="slides/slide12.xml"/><Relationship Id="rId15" Type="http://schemas.openxmlformats.org/officeDocument/2006/relationships/slide" Target="slides/slide11.xml"/><Relationship Id="rId14" Type="http://schemas.openxmlformats.org/officeDocument/2006/relationships/slide" Target="slides/slide10.xml"/><Relationship Id="rId13" Type="http://schemas.openxmlformats.org/officeDocument/2006/relationships/slide" Target="slides/slide9.xml"/><Relationship Id="rId12" Type="http://schemas.openxmlformats.org/officeDocument/2006/relationships/slide" Target="slides/slide8.xml"/><Relationship Id="rId11" Type="http://schemas.openxmlformats.org/officeDocument/2006/relationships/slide" Target="slides/slide7.xml"/><Relationship Id="rId10" Type="http://schemas.openxmlformats.org/officeDocument/2006/relationships/slide" Target="slides/slide6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Shape 109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/>
        </p:txBody>
      </p:sp>
      <p:sp>
        <p:nvSpPr>
          <p:cNvPr id="110" name="Shape 110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latinLnBrk="0">
      <a:defRPr sz="1200">
        <a:latin typeface="+mn-lt"/>
        <a:ea typeface="+mn-ea"/>
        <a:cs typeface="+mn-cs"/>
        <a:sym typeface="Calibri" panose="020F0502020204030204"/>
      </a:defRPr>
    </a:lvl1pPr>
    <a:lvl2pPr indent="228600" latinLnBrk="0">
      <a:defRPr sz="1200">
        <a:latin typeface="+mn-lt"/>
        <a:ea typeface="+mn-ea"/>
        <a:cs typeface="+mn-cs"/>
        <a:sym typeface="Calibri" panose="020F0502020204030204"/>
      </a:defRPr>
    </a:lvl2pPr>
    <a:lvl3pPr indent="457200" latinLnBrk="0">
      <a:defRPr sz="1200">
        <a:latin typeface="+mn-lt"/>
        <a:ea typeface="+mn-ea"/>
        <a:cs typeface="+mn-cs"/>
        <a:sym typeface="Calibri" panose="020F0502020204030204"/>
      </a:defRPr>
    </a:lvl3pPr>
    <a:lvl4pPr indent="685800" latinLnBrk="0">
      <a:defRPr sz="1200">
        <a:latin typeface="+mn-lt"/>
        <a:ea typeface="+mn-ea"/>
        <a:cs typeface="+mn-cs"/>
        <a:sym typeface="Calibri" panose="020F0502020204030204"/>
      </a:defRPr>
    </a:lvl4pPr>
    <a:lvl5pPr indent="914400" latinLnBrk="0">
      <a:defRPr sz="1200">
        <a:latin typeface="+mn-lt"/>
        <a:ea typeface="+mn-ea"/>
        <a:cs typeface="+mn-cs"/>
        <a:sym typeface="Calibri" panose="020F0502020204030204"/>
      </a:defRPr>
    </a:lvl5pPr>
    <a:lvl6pPr indent="1143000" latinLnBrk="0">
      <a:defRPr sz="1200">
        <a:latin typeface="+mn-lt"/>
        <a:ea typeface="+mn-ea"/>
        <a:cs typeface="+mn-cs"/>
        <a:sym typeface="Calibri" panose="020F0502020204030204"/>
      </a:defRPr>
    </a:lvl6pPr>
    <a:lvl7pPr indent="1371600" latinLnBrk="0">
      <a:defRPr sz="1200">
        <a:latin typeface="+mn-lt"/>
        <a:ea typeface="+mn-ea"/>
        <a:cs typeface="+mn-cs"/>
        <a:sym typeface="Calibri" panose="020F0502020204030204"/>
      </a:defRPr>
    </a:lvl7pPr>
    <a:lvl8pPr indent="1600200" latinLnBrk="0">
      <a:defRPr sz="1200">
        <a:latin typeface="+mn-lt"/>
        <a:ea typeface="+mn-ea"/>
        <a:cs typeface="+mn-cs"/>
        <a:sym typeface="Calibri" panose="020F0502020204030204"/>
      </a:defRPr>
    </a:lvl8pPr>
    <a:lvl9pPr indent="1828800" latinLnBrk="0">
      <a:defRPr sz="1200">
        <a:latin typeface="+mn-lt"/>
        <a:ea typeface="+mn-ea"/>
        <a:cs typeface="+mn-cs"/>
        <a:sym typeface="Calibri" panose="020F0502020204030204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Text"/>
          <p:cNvSpPr>
            <a:spLocks noGrp="1"/>
          </p:cNvSpPr>
          <p:nvPr>
            <p:ph type="title" hasCustomPrompt="1"/>
          </p:nvPr>
        </p:nvSpPr>
        <p:spPr>
          <a:xfrm>
            <a:off x="1524000" y="1122362"/>
            <a:ext cx="9144000" cy="2387601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t>Title Text</a:t>
            </a:r>
          </a:p>
        </p:txBody>
      </p:sp>
      <p:sp>
        <p:nvSpPr>
          <p:cNvPr id="12" name="Body Level One…"/>
          <p:cNvSpPr>
            <a:spLocks noGrp="1"/>
          </p:cNvSpPr>
          <p:nvPr>
            <p:ph type="body" sz="quarter" idx="1" hasCustomPrompt="1"/>
          </p:nvPr>
        </p:nvSpPr>
        <p:spPr>
          <a:xfrm>
            <a:off x="1524000" y="3602037"/>
            <a:ext cx="9144000" cy="1655763"/>
          </a:xfrm>
          <a:prstGeom prst="rect">
            <a:avLst/>
          </a:prstGeom>
        </p:spPr>
        <p:txBody>
          <a:bodyPr/>
          <a:lstStyle>
            <a:lvl1pPr marL="0" indent="0" algn="ctr">
              <a:buSzTx/>
              <a:buFontTx/>
              <a:buNone/>
              <a:defRPr sz="2400"/>
            </a:lvl1pPr>
            <a:lvl2pPr marL="0" indent="457200" algn="ctr">
              <a:buSzTx/>
              <a:buFontTx/>
              <a:buNone/>
              <a:defRPr sz="2400"/>
            </a:lvl2pPr>
            <a:lvl3pPr marL="0" indent="914400" algn="ctr">
              <a:buSzTx/>
              <a:buFontTx/>
              <a:buNone/>
              <a:defRPr sz="2400"/>
            </a:lvl3pPr>
            <a:lvl4pPr marL="0" indent="1371600" algn="ctr">
              <a:buSzTx/>
              <a:buFontTx/>
              <a:buNone/>
              <a:defRPr sz="2400"/>
            </a:lvl4pPr>
            <a:lvl5pPr marL="0" indent="1828800" algn="ctr">
              <a:buSzTx/>
              <a:buFontTx/>
              <a:buNone/>
              <a:defRPr sz="24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3" name="Slide Number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itle Text"/>
          <p:cNvSpPr>
            <a:spLocks noGrp="1"/>
          </p:cNvSpPr>
          <p:nvPr>
            <p:ph type="title" hasCustomPrompt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21" name="Body Level One…"/>
          <p:cNvSpPr>
            <a:spLocks noGrp="1"/>
          </p:cNvSpPr>
          <p:nvPr>
            <p:ph type="body" idx="1" hasCustomPrompt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22" name="Slide Number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Title Text"/>
          <p:cNvSpPr>
            <a:spLocks noGrp="1"/>
          </p:cNvSpPr>
          <p:nvPr>
            <p:ph type="title" hasCustomPrompt="1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t>Title Text</a:t>
            </a:r>
          </a:p>
        </p:txBody>
      </p:sp>
      <p:sp>
        <p:nvSpPr>
          <p:cNvPr id="30" name="Body Level One…"/>
          <p:cNvSpPr>
            <a:spLocks noGrp="1"/>
          </p:cNvSpPr>
          <p:nvPr>
            <p:ph type="body" sz="quarter" idx="1" hasCustomPrompt="1"/>
          </p:nvPr>
        </p:nvSpPr>
        <p:spPr>
          <a:xfrm>
            <a:off x="831850" y="4589462"/>
            <a:ext cx="10515600" cy="1500188"/>
          </a:xfrm>
          <a:prstGeom prst="rect">
            <a:avLst/>
          </a:prstGeom>
        </p:spPr>
        <p:txBody>
          <a:bodyPr/>
          <a:lstStyle>
            <a:lvl1pPr marL="0" indent="0">
              <a:buSzTx/>
              <a:buFontTx/>
              <a:buNone/>
              <a:defRPr sz="2400">
                <a:solidFill>
                  <a:srgbClr val="888888"/>
                </a:solidFill>
              </a:defRPr>
            </a:lvl1pPr>
            <a:lvl2pPr marL="0" indent="457200">
              <a:buSzTx/>
              <a:buFontTx/>
              <a:buNone/>
              <a:defRPr sz="2400">
                <a:solidFill>
                  <a:srgbClr val="888888"/>
                </a:solidFill>
              </a:defRPr>
            </a:lvl2pPr>
            <a:lvl3pPr marL="0" indent="914400">
              <a:buSzTx/>
              <a:buFontTx/>
              <a:buNone/>
              <a:defRPr sz="2400">
                <a:solidFill>
                  <a:srgbClr val="888888"/>
                </a:solidFill>
              </a:defRPr>
            </a:lvl3pPr>
            <a:lvl4pPr marL="0" indent="1371600">
              <a:buSzTx/>
              <a:buFontTx/>
              <a:buNone/>
              <a:defRPr sz="2400">
                <a:solidFill>
                  <a:srgbClr val="888888"/>
                </a:solidFill>
              </a:defRPr>
            </a:lvl4pPr>
            <a:lvl5pPr marL="0" indent="1828800">
              <a:buSzTx/>
              <a:buFontTx/>
              <a:buNone/>
              <a:defRPr sz="2400">
                <a:solidFill>
                  <a:srgbClr val="888888"/>
                </a:solidFill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31" name="Slide Number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Title Text"/>
          <p:cNvSpPr>
            <a:spLocks noGrp="1"/>
          </p:cNvSpPr>
          <p:nvPr>
            <p:ph type="title" hasCustomPrompt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39" name="Body Level One…"/>
          <p:cNvSpPr>
            <a:spLocks noGrp="1"/>
          </p:cNvSpPr>
          <p:nvPr>
            <p:ph type="body" sz="half" idx="1" hasCustomPrompt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0" name="Slide Number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Title Text"/>
          <p:cNvSpPr>
            <a:spLocks noGrp="1"/>
          </p:cNvSpPr>
          <p:nvPr>
            <p:ph type="title" hasCustomPrompt="1"/>
          </p:nvPr>
        </p:nvSpPr>
        <p:spPr>
          <a:xfrm>
            <a:off x="839787" y="365125"/>
            <a:ext cx="10515601" cy="1325563"/>
          </a:xfrm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48" name="Body Level One…"/>
          <p:cNvSpPr>
            <a:spLocks noGrp="1"/>
          </p:cNvSpPr>
          <p:nvPr>
            <p:ph type="body" sz="quarter" idx="1" hasCustomPrompt="1"/>
          </p:nvPr>
        </p:nvSpPr>
        <p:spPr>
          <a:xfrm>
            <a:off x="839787" y="1681163"/>
            <a:ext cx="5157789" cy="823913"/>
          </a:xfrm>
          <a:prstGeom prst="rect">
            <a:avLst/>
          </a:prstGeom>
        </p:spPr>
        <p:txBody>
          <a:bodyPr anchor="b"/>
          <a:lstStyle>
            <a:lvl1pPr marL="0" indent="0">
              <a:buSzTx/>
              <a:buFontTx/>
              <a:buNone/>
              <a:defRPr sz="2400" b="1"/>
            </a:lvl1pPr>
            <a:lvl2pPr marL="0" indent="457200">
              <a:buSzTx/>
              <a:buFontTx/>
              <a:buNone/>
              <a:defRPr sz="2400" b="1"/>
            </a:lvl2pPr>
            <a:lvl3pPr marL="0" indent="914400">
              <a:buSzTx/>
              <a:buFontTx/>
              <a:buNone/>
              <a:defRPr sz="2400" b="1"/>
            </a:lvl3pPr>
            <a:lvl4pPr marL="0" indent="1371600">
              <a:buSzTx/>
              <a:buFontTx/>
              <a:buNone/>
              <a:defRPr sz="2400" b="1"/>
            </a:lvl4pPr>
            <a:lvl5pPr marL="0" indent="1828800">
              <a:buSzTx/>
              <a:buFontTx/>
              <a:buNone/>
              <a:defRPr sz="2400" b="1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9" name="Текст 4"/>
          <p:cNvSpPr>
            <a:spLocks noGrp="1"/>
          </p:cNvSpPr>
          <p:nvPr>
            <p:ph type="body" sz="quarter" idx="13"/>
          </p:nvPr>
        </p:nvSpPr>
        <p:spPr>
          <a:xfrm>
            <a:off x="6172200" y="1681163"/>
            <a:ext cx="5183188" cy="823913"/>
          </a:xfrm>
          <a:prstGeom prst="rect">
            <a:avLst/>
          </a:prstGeom>
        </p:spPr>
        <p:txBody>
          <a:bodyPr anchor="b"/>
          <a:lstStyle/>
          <a:p>
            <a:pPr marL="0" indent="0">
              <a:buSzTx/>
              <a:buFontTx/>
              <a:buNone/>
              <a:defRPr sz="2400" b="1"/>
            </a:pPr>
          </a:p>
        </p:txBody>
      </p:sp>
      <p:sp>
        <p:nvSpPr>
          <p:cNvPr id="50" name="Slide Number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Title Text"/>
          <p:cNvSpPr>
            <a:spLocks noGrp="1"/>
          </p:cNvSpPr>
          <p:nvPr>
            <p:ph type="title" hasCustomPrompt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58" name="Slide Number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Slide Number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Title Text"/>
          <p:cNvSpPr>
            <a:spLocks noGrp="1"/>
          </p:cNvSpPr>
          <p:nvPr>
            <p:ph type="title" hasCustomPrompt="1"/>
          </p:nvPr>
        </p:nvSpPr>
        <p:spPr>
          <a:xfrm>
            <a:off x="839787" y="457200"/>
            <a:ext cx="3932239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t>Title Text</a:t>
            </a:r>
          </a:p>
        </p:txBody>
      </p:sp>
      <p:sp>
        <p:nvSpPr>
          <p:cNvPr id="73" name="Body Level One…"/>
          <p:cNvSpPr>
            <a:spLocks noGrp="1"/>
          </p:cNvSpPr>
          <p:nvPr>
            <p:ph type="body" sz="half" idx="1" hasCustomPrompt="1"/>
          </p:nvPr>
        </p:nvSpPr>
        <p:spPr>
          <a:xfrm>
            <a:off x="5183187" y="987425"/>
            <a:ext cx="6172201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 marL="718185" indent="-260985">
              <a:defRPr sz="3200"/>
            </a:lvl2pPr>
            <a:lvl3pPr marL="1219200" indent="-304800">
              <a:defRPr sz="3200"/>
            </a:lvl3pPr>
            <a:lvl4pPr marL="1737360" indent="-365760">
              <a:defRPr sz="3200"/>
            </a:lvl4pPr>
            <a:lvl5pPr marL="2194560" indent="-365760">
              <a:defRPr sz="32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74" name="Текст 3"/>
          <p:cNvSpPr>
            <a:spLocks noGrp="1"/>
          </p:cNvSpPr>
          <p:nvPr>
            <p:ph type="body" sz="quarter" idx="13"/>
          </p:nvPr>
        </p:nvSpPr>
        <p:spPr>
          <a:xfrm>
            <a:off x="839787" y="2057400"/>
            <a:ext cx="3932239" cy="3811588"/>
          </a:xfrm>
          <a:prstGeom prst="rect">
            <a:avLst/>
          </a:prstGeom>
        </p:spPr>
        <p:txBody>
          <a:bodyPr/>
          <a:lstStyle/>
          <a:p>
            <a:pPr marL="0" indent="0">
              <a:buSzTx/>
              <a:buFontTx/>
              <a:buNone/>
              <a:defRPr sz="1600"/>
            </a:pPr>
          </a:p>
        </p:txBody>
      </p:sp>
      <p:sp>
        <p:nvSpPr>
          <p:cNvPr id="75" name="Slide Number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Title Text"/>
          <p:cNvSpPr>
            <a:spLocks noGrp="1"/>
          </p:cNvSpPr>
          <p:nvPr>
            <p:ph type="title" hasCustomPrompt="1"/>
          </p:nvPr>
        </p:nvSpPr>
        <p:spPr>
          <a:xfrm>
            <a:off x="839787" y="457200"/>
            <a:ext cx="3932239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t>Title Text</a:t>
            </a:r>
          </a:p>
        </p:txBody>
      </p:sp>
      <p:sp>
        <p:nvSpPr>
          <p:cNvPr id="83" name="Рисунок 2"/>
          <p:cNvSpPr>
            <a:spLocks noGrp="1"/>
          </p:cNvSpPr>
          <p:nvPr>
            <p:ph type="pic" sz="half" idx="13"/>
          </p:nvPr>
        </p:nvSpPr>
        <p:spPr>
          <a:xfrm>
            <a:off x="5183187" y="987425"/>
            <a:ext cx="6172201" cy="4873625"/>
          </a:xfrm>
          <a:prstGeom prst="rect">
            <a:avLst/>
          </a:prstGeom>
        </p:spPr>
        <p:txBody>
          <a:bodyPr lIns="91439" rIns="91439">
            <a:noAutofit/>
          </a:bodyPr>
          <a:lstStyle/>
          <a:p/>
        </p:txBody>
      </p:sp>
      <p:sp>
        <p:nvSpPr>
          <p:cNvPr id="84" name="Body Level One…"/>
          <p:cNvSpPr>
            <a:spLocks noGrp="1"/>
          </p:cNvSpPr>
          <p:nvPr>
            <p:ph type="body" sz="quarter" idx="1" hasCustomPrompt="1"/>
          </p:nvPr>
        </p:nvSpPr>
        <p:spPr>
          <a:xfrm>
            <a:off x="839787" y="2057400"/>
            <a:ext cx="3932239" cy="3811588"/>
          </a:xfrm>
          <a:prstGeom prst="rect">
            <a:avLst/>
          </a:prstGeom>
        </p:spPr>
        <p:txBody>
          <a:bodyPr/>
          <a:lstStyle>
            <a:lvl1pPr marL="0" indent="0">
              <a:buSzTx/>
              <a:buFontTx/>
              <a:buNone/>
              <a:defRPr sz="1600"/>
            </a:lvl1pPr>
            <a:lvl2pPr marL="0" indent="457200">
              <a:buSzTx/>
              <a:buFontTx/>
              <a:buNone/>
              <a:defRPr sz="1600"/>
            </a:lvl2pPr>
            <a:lvl3pPr marL="0" indent="914400">
              <a:buSzTx/>
              <a:buFontTx/>
              <a:buNone/>
              <a:defRPr sz="1600"/>
            </a:lvl3pPr>
            <a:lvl4pPr marL="0" indent="1371600">
              <a:buSzTx/>
              <a:buFontTx/>
              <a:buNone/>
              <a:defRPr sz="1600"/>
            </a:lvl4pPr>
            <a:lvl5pPr marL="0" indent="1828800">
              <a:buSzTx/>
              <a:buFontTx/>
              <a:buNone/>
              <a:defRPr sz="16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85" name="Slide Number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Заголовок и вертик.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Title Text"/>
          <p:cNvSpPr>
            <a:spLocks noGrp="1"/>
          </p:cNvSpPr>
          <p:nvPr>
            <p:ph type="title" hasCustomPrompt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93" name="Body Level One…"/>
          <p:cNvSpPr>
            <a:spLocks noGrp="1"/>
          </p:cNvSpPr>
          <p:nvPr>
            <p:ph type="body" idx="1" hasCustomPrompt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94" name="Slide Number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Вертик. загол.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Title Text"/>
          <p:cNvSpPr>
            <a:spLocks noGrp="1"/>
          </p:cNvSpPr>
          <p:nvPr>
            <p:ph type="title" hasCustomPrompt="1"/>
          </p:nvPr>
        </p:nvSpPr>
        <p:spPr>
          <a:xfrm>
            <a:off x="8724900" y="365125"/>
            <a:ext cx="2628900" cy="5811838"/>
          </a:xfrm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102" name="Body Level One…"/>
          <p:cNvSpPr>
            <a:spLocks noGrp="1"/>
          </p:cNvSpPr>
          <p:nvPr>
            <p:ph type="body" idx="1" hasCustomPrompt="1"/>
          </p:nvPr>
        </p:nvSpPr>
        <p:spPr>
          <a:xfrm>
            <a:off x="838200" y="365125"/>
            <a:ext cx="7734300" cy="5811838"/>
          </a:xfrm>
          <a:prstGeom prst="rect">
            <a:avLst/>
          </a:prstGeom>
        </p:spPr>
        <p:txBody>
          <a:bodyPr/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03" name="Slide Number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9" name="Title Text"/>
          <p:cNvSpPr>
            <a:spLocks noGrp="1"/>
          </p:cNvSpPr>
          <p:nvPr>
            <p:ph type="title" hasCustomPrompt="1"/>
          </p:nvPr>
        </p:nvSpPr>
        <p:spPr>
          <a:xfrm>
            <a:off x="1524000" y="1122362"/>
            <a:ext cx="9144000" cy="2387601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t>Title Text</a:t>
            </a:r>
          </a:p>
        </p:txBody>
      </p:sp>
      <p:sp>
        <p:nvSpPr>
          <p:cNvPr id="1048580" name="Body Level One…"/>
          <p:cNvSpPr>
            <a:spLocks noGrp="1"/>
          </p:cNvSpPr>
          <p:nvPr>
            <p:ph type="body" sz="quarter" idx="1" hasCustomPrompt="1"/>
          </p:nvPr>
        </p:nvSpPr>
        <p:spPr>
          <a:xfrm>
            <a:off x="1524000" y="3602037"/>
            <a:ext cx="9144000" cy="1655763"/>
          </a:xfrm>
          <a:prstGeom prst="rect">
            <a:avLst/>
          </a:prstGeom>
        </p:spPr>
        <p:txBody>
          <a:bodyPr>
            <a:normAutofit fontScale="75000" lnSpcReduction="20000"/>
          </a:bodyPr>
          <a:lstStyle>
            <a:lvl1pPr marL="0" indent="0" algn="ctr">
              <a:buSzTx/>
              <a:buFontTx/>
              <a:buNone/>
              <a:defRPr sz="2400"/>
            </a:lvl1pPr>
            <a:lvl2pPr marL="0" indent="457200" algn="ctr">
              <a:buSzTx/>
              <a:buFontTx/>
              <a:buNone/>
              <a:defRPr sz="2400"/>
            </a:lvl2pPr>
            <a:lvl3pPr marL="0" indent="914400" algn="ctr">
              <a:buSzTx/>
              <a:buFontTx/>
              <a:buNone/>
              <a:defRPr sz="2400"/>
            </a:lvl3pPr>
            <a:lvl4pPr marL="0" indent="1371600" algn="ctr">
              <a:buSzTx/>
              <a:buFontTx/>
              <a:buNone/>
              <a:defRPr sz="2400"/>
            </a:lvl4pPr>
            <a:lvl5pPr marL="0" indent="1828800" algn="ctr">
              <a:buSzTx/>
              <a:buFontTx/>
              <a:buNone/>
              <a:defRPr sz="24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048581" name="Slide Number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5" name="Title Text"/>
          <p:cNvSpPr>
            <a:spLocks noGrp="1"/>
          </p:cNvSpPr>
          <p:nvPr>
            <p:ph type="title" hasCustomPrompt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1048606" name="Body Level One…"/>
          <p:cNvSpPr>
            <a:spLocks noGrp="1"/>
          </p:cNvSpPr>
          <p:nvPr>
            <p:ph type="body" idx="1" hasCustomPrompt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048607" name="Slide Number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18" name="Title Text"/>
          <p:cNvSpPr>
            <a:spLocks noGrp="1"/>
          </p:cNvSpPr>
          <p:nvPr>
            <p:ph type="title" hasCustomPrompt="1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t>Title Text</a:t>
            </a:r>
          </a:p>
        </p:txBody>
      </p:sp>
      <p:sp>
        <p:nvSpPr>
          <p:cNvPr id="1048719" name="Body Level One…"/>
          <p:cNvSpPr>
            <a:spLocks noGrp="1"/>
          </p:cNvSpPr>
          <p:nvPr>
            <p:ph type="body" sz="quarter" idx="1" hasCustomPrompt="1"/>
          </p:nvPr>
        </p:nvSpPr>
        <p:spPr>
          <a:xfrm>
            <a:off x="831850" y="4589462"/>
            <a:ext cx="10515600" cy="1500188"/>
          </a:xfrm>
          <a:prstGeom prst="rect">
            <a:avLst/>
          </a:prstGeom>
        </p:spPr>
        <p:txBody>
          <a:bodyPr>
            <a:normAutofit fontScale="66667" lnSpcReduction="20000"/>
          </a:bodyPr>
          <a:lstStyle>
            <a:lvl1pPr marL="0" indent="0">
              <a:buSzTx/>
              <a:buFontTx/>
              <a:buNone/>
              <a:defRPr sz="2400">
                <a:solidFill>
                  <a:srgbClr val="888888"/>
                </a:solidFill>
              </a:defRPr>
            </a:lvl1pPr>
            <a:lvl2pPr marL="0" indent="457200">
              <a:buSzTx/>
              <a:buFontTx/>
              <a:buNone/>
              <a:defRPr sz="2400">
                <a:solidFill>
                  <a:srgbClr val="888888"/>
                </a:solidFill>
              </a:defRPr>
            </a:lvl2pPr>
            <a:lvl3pPr marL="0" indent="914400">
              <a:buSzTx/>
              <a:buFontTx/>
              <a:buNone/>
              <a:defRPr sz="2400">
                <a:solidFill>
                  <a:srgbClr val="888888"/>
                </a:solidFill>
              </a:defRPr>
            </a:lvl3pPr>
            <a:lvl4pPr marL="0" indent="1371600">
              <a:buSzTx/>
              <a:buFontTx/>
              <a:buNone/>
              <a:defRPr sz="2400">
                <a:solidFill>
                  <a:srgbClr val="888888"/>
                </a:solidFill>
              </a:defRPr>
            </a:lvl4pPr>
            <a:lvl5pPr marL="0" indent="1828800">
              <a:buSzTx/>
              <a:buFontTx/>
              <a:buNone/>
              <a:defRPr sz="2400">
                <a:solidFill>
                  <a:srgbClr val="888888"/>
                </a:solidFill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048720" name="Slide Number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21" name="Title Text"/>
          <p:cNvSpPr>
            <a:spLocks noGrp="1"/>
          </p:cNvSpPr>
          <p:nvPr>
            <p:ph type="title" hasCustomPrompt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1048722" name="Body Level One…"/>
          <p:cNvSpPr>
            <a:spLocks noGrp="1"/>
          </p:cNvSpPr>
          <p:nvPr>
            <p:ph type="body" sz="half" idx="1" hasCustomPrompt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048723" name="Slide Number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24" name="Title Text"/>
          <p:cNvSpPr>
            <a:spLocks noGrp="1"/>
          </p:cNvSpPr>
          <p:nvPr>
            <p:ph type="title" hasCustomPrompt="1"/>
          </p:nvPr>
        </p:nvSpPr>
        <p:spPr>
          <a:xfrm>
            <a:off x="839787" y="365125"/>
            <a:ext cx="10515601" cy="1325563"/>
          </a:xfrm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1048725" name="Body Level One…"/>
          <p:cNvSpPr>
            <a:spLocks noGrp="1"/>
          </p:cNvSpPr>
          <p:nvPr>
            <p:ph type="body" sz="quarter" idx="1" hasCustomPrompt="1"/>
          </p:nvPr>
        </p:nvSpPr>
        <p:spPr>
          <a:xfrm>
            <a:off x="839787" y="1681163"/>
            <a:ext cx="5157789" cy="823913"/>
          </a:xfrm>
          <a:prstGeom prst="rect">
            <a:avLst/>
          </a:prstGeom>
        </p:spPr>
        <p:txBody>
          <a:bodyPr anchor="b">
            <a:normAutofit fontScale="33333" lnSpcReduction="20000"/>
          </a:bodyPr>
          <a:lstStyle>
            <a:lvl1pPr marL="0" indent="0">
              <a:buSzTx/>
              <a:buFontTx/>
              <a:buNone/>
              <a:defRPr sz="2400" b="1"/>
            </a:lvl1pPr>
            <a:lvl2pPr marL="0" indent="457200">
              <a:buSzTx/>
              <a:buFontTx/>
              <a:buNone/>
              <a:defRPr sz="2400" b="1"/>
            </a:lvl2pPr>
            <a:lvl3pPr marL="0" indent="914400">
              <a:buSzTx/>
              <a:buFontTx/>
              <a:buNone/>
              <a:defRPr sz="2400" b="1"/>
            </a:lvl3pPr>
            <a:lvl4pPr marL="0" indent="1371600">
              <a:buSzTx/>
              <a:buFontTx/>
              <a:buNone/>
              <a:defRPr sz="2400" b="1"/>
            </a:lvl4pPr>
            <a:lvl5pPr marL="0" indent="1828800">
              <a:buSzTx/>
              <a:buFontTx/>
              <a:buNone/>
              <a:defRPr sz="2400" b="1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048726" name="Текст 4"/>
          <p:cNvSpPr>
            <a:spLocks noGrp="1"/>
          </p:cNvSpPr>
          <p:nvPr>
            <p:ph type="body" sz="quarter" idx="13"/>
          </p:nvPr>
        </p:nvSpPr>
        <p:spPr>
          <a:xfrm>
            <a:off x="6172200" y="1681163"/>
            <a:ext cx="5183188" cy="823913"/>
          </a:xfrm>
          <a:prstGeom prst="rect">
            <a:avLst/>
          </a:prstGeom>
        </p:spPr>
        <p:txBody>
          <a:bodyPr anchor="b"/>
          <a:lstStyle/>
          <a:p>
            <a:pPr marL="0" indent="0">
              <a:buSzTx/>
              <a:buFontTx/>
              <a:buNone/>
              <a:defRPr sz="2400" b="1"/>
            </a:pPr>
          </a:p>
        </p:txBody>
      </p:sp>
      <p:sp>
        <p:nvSpPr>
          <p:cNvPr id="1048727" name="Slide Number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89" name="Title Text"/>
          <p:cNvSpPr>
            <a:spLocks noGrp="1"/>
          </p:cNvSpPr>
          <p:nvPr>
            <p:ph type="title" hasCustomPrompt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1048690" name="Slide Number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4" name="Slide Number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28" name="Title Text"/>
          <p:cNvSpPr>
            <a:spLocks noGrp="1"/>
          </p:cNvSpPr>
          <p:nvPr>
            <p:ph type="title" hasCustomPrompt="1"/>
          </p:nvPr>
        </p:nvSpPr>
        <p:spPr>
          <a:xfrm>
            <a:off x="839787" y="457200"/>
            <a:ext cx="3932239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t>Title Text</a:t>
            </a:r>
          </a:p>
        </p:txBody>
      </p:sp>
      <p:sp>
        <p:nvSpPr>
          <p:cNvPr id="1048729" name="Body Level One…"/>
          <p:cNvSpPr>
            <a:spLocks noGrp="1"/>
          </p:cNvSpPr>
          <p:nvPr>
            <p:ph type="body" sz="half" idx="1" hasCustomPrompt="1"/>
          </p:nvPr>
        </p:nvSpPr>
        <p:spPr>
          <a:xfrm>
            <a:off x="5183187" y="987425"/>
            <a:ext cx="6172201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 marL="718185" indent="-260985">
              <a:defRPr sz="3200"/>
            </a:lvl2pPr>
            <a:lvl3pPr marL="1219200" indent="-304800">
              <a:defRPr sz="3200"/>
            </a:lvl3pPr>
            <a:lvl4pPr marL="1737360" indent="-365760">
              <a:defRPr sz="3200"/>
            </a:lvl4pPr>
            <a:lvl5pPr marL="2194560" indent="-365760">
              <a:defRPr sz="32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048730" name="Текст 3"/>
          <p:cNvSpPr>
            <a:spLocks noGrp="1"/>
          </p:cNvSpPr>
          <p:nvPr>
            <p:ph type="body" sz="quarter" idx="13"/>
          </p:nvPr>
        </p:nvSpPr>
        <p:spPr>
          <a:xfrm>
            <a:off x="839787" y="2057400"/>
            <a:ext cx="3932239" cy="3811588"/>
          </a:xfrm>
          <a:prstGeom prst="rect">
            <a:avLst/>
          </a:prstGeom>
        </p:spPr>
        <p:txBody>
          <a:bodyPr/>
          <a:lstStyle/>
          <a:p>
            <a:pPr marL="0" indent="0">
              <a:buSzTx/>
              <a:buFontTx/>
              <a:buNone/>
              <a:defRPr sz="1600"/>
            </a:pPr>
          </a:p>
        </p:txBody>
      </p:sp>
      <p:sp>
        <p:nvSpPr>
          <p:cNvPr id="1048731" name="Slide Number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11" name="Title Text"/>
          <p:cNvSpPr>
            <a:spLocks noGrp="1"/>
          </p:cNvSpPr>
          <p:nvPr>
            <p:ph type="title" hasCustomPrompt="1"/>
          </p:nvPr>
        </p:nvSpPr>
        <p:spPr>
          <a:xfrm>
            <a:off x="839787" y="457200"/>
            <a:ext cx="3932239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t>Title Text</a:t>
            </a:r>
          </a:p>
        </p:txBody>
      </p:sp>
      <p:sp>
        <p:nvSpPr>
          <p:cNvPr id="1048712" name="Рисунок 2"/>
          <p:cNvSpPr>
            <a:spLocks noGrp="1"/>
          </p:cNvSpPr>
          <p:nvPr>
            <p:ph type="pic" sz="half" idx="13"/>
          </p:nvPr>
        </p:nvSpPr>
        <p:spPr>
          <a:xfrm>
            <a:off x="5183187" y="987425"/>
            <a:ext cx="6172201" cy="4873625"/>
          </a:xfrm>
          <a:prstGeom prst="rect">
            <a:avLst/>
          </a:prstGeom>
        </p:spPr>
        <p:txBody>
          <a:bodyPr lIns="91439" rIns="91439">
            <a:noAutofit/>
          </a:bodyPr>
          <a:lstStyle/>
          <a:p/>
        </p:txBody>
      </p:sp>
      <p:sp>
        <p:nvSpPr>
          <p:cNvPr id="1048713" name="Body Level One…"/>
          <p:cNvSpPr>
            <a:spLocks noGrp="1"/>
          </p:cNvSpPr>
          <p:nvPr>
            <p:ph type="body" sz="quarter" idx="1" hasCustomPrompt="1"/>
          </p:nvPr>
        </p:nvSpPr>
        <p:spPr>
          <a:xfrm>
            <a:off x="839787" y="2057400"/>
            <a:ext cx="3932239" cy="3811588"/>
          </a:xfrm>
          <a:prstGeom prst="rect">
            <a:avLst/>
          </a:prstGeom>
        </p:spPr>
        <p:txBody>
          <a:bodyPr/>
          <a:lstStyle>
            <a:lvl1pPr marL="0" indent="0">
              <a:buSzTx/>
              <a:buFontTx/>
              <a:buNone/>
              <a:defRPr sz="1600"/>
            </a:lvl1pPr>
            <a:lvl2pPr marL="0" indent="457200">
              <a:buSzTx/>
              <a:buFontTx/>
              <a:buNone/>
              <a:defRPr sz="1600"/>
            </a:lvl2pPr>
            <a:lvl3pPr marL="0" indent="914400">
              <a:buSzTx/>
              <a:buFontTx/>
              <a:buNone/>
              <a:defRPr sz="1600"/>
            </a:lvl3pPr>
            <a:lvl4pPr marL="0" indent="1371600">
              <a:buSzTx/>
              <a:buFontTx/>
              <a:buNone/>
              <a:defRPr sz="1600"/>
            </a:lvl4pPr>
            <a:lvl5pPr marL="0" indent="1828800">
              <a:buSzTx/>
              <a:buFontTx/>
              <a:buNone/>
              <a:defRPr sz="16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048714" name="Slide Number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Заголовок и вертик.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15" name="Title Text"/>
          <p:cNvSpPr>
            <a:spLocks noGrp="1"/>
          </p:cNvSpPr>
          <p:nvPr>
            <p:ph type="title" hasCustomPrompt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1048716" name="Body Level One…"/>
          <p:cNvSpPr>
            <a:spLocks noGrp="1"/>
          </p:cNvSpPr>
          <p:nvPr>
            <p:ph type="body" idx="1" hasCustomPrompt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048717" name="Slide Number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Вертик. загол.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08" name="Title Text"/>
          <p:cNvSpPr>
            <a:spLocks noGrp="1"/>
          </p:cNvSpPr>
          <p:nvPr>
            <p:ph type="title" hasCustomPrompt="1"/>
          </p:nvPr>
        </p:nvSpPr>
        <p:spPr>
          <a:xfrm>
            <a:off x="8724900" y="365125"/>
            <a:ext cx="2628900" cy="5811838"/>
          </a:xfrm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1048709" name="Body Level One…"/>
          <p:cNvSpPr>
            <a:spLocks noGrp="1"/>
          </p:cNvSpPr>
          <p:nvPr>
            <p:ph type="body" idx="1" hasCustomPrompt="1"/>
          </p:nvPr>
        </p:nvSpPr>
        <p:spPr>
          <a:xfrm>
            <a:off x="838200" y="365125"/>
            <a:ext cx="7734300" cy="5811838"/>
          </a:xfrm>
          <a:prstGeom prst="rect">
            <a:avLst/>
          </a:prstGeom>
        </p:spPr>
        <p:txBody>
          <a:bodyPr/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048710" name="Slide Number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</a:fld>
            <a:endParaRPr/>
          </a:p>
        </p:txBody>
      </p:sp>
    </p:spTree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20.xml"/><Relationship Id="rId8" Type="http://schemas.openxmlformats.org/officeDocument/2006/relationships/slideLayout" Target="../slideLayouts/slideLayout19.xml"/><Relationship Id="rId7" Type="http://schemas.openxmlformats.org/officeDocument/2006/relationships/slideLayout" Target="../slideLayouts/slideLayout18.xml"/><Relationship Id="rId6" Type="http://schemas.openxmlformats.org/officeDocument/2006/relationships/slideLayout" Target="../slideLayouts/slideLayout17.xml"/><Relationship Id="rId5" Type="http://schemas.openxmlformats.org/officeDocument/2006/relationships/slideLayout" Target="../slideLayouts/slideLayout16.xml"/><Relationship Id="rId4" Type="http://schemas.openxmlformats.org/officeDocument/2006/relationships/slideLayout" Target="../slideLayouts/slideLayout15.xml"/><Relationship Id="rId3" Type="http://schemas.openxmlformats.org/officeDocument/2006/relationships/slideLayout" Target="../slideLayouts/slideLayout14.xml"/><Relationship Id="rId2" Type="http://schemas.openxmlformats.org/officeDocument/2006/relationships/slideLayout" Target="../slideLayouts/slideLayout13.xml"/><Relationship Id="rId12" Type="http://schemas.openxmlformats.org/officeDocument/2006/relationships/theme" Target="../theme/theme2.xml"/><Relationship Id="rId11" Type="http://schemas.openxmlformats.org/officeDocument/2006/relationships/slideLayout" Target="../slideLayouts/slideLayout22.xml"/><Relationship Id="rId10" Type="http://schemas.openxmlformats.org/officeDocument/2006/relationships/slideLayout" Target="../slideLayouts/slideLayout21.xml"/><Relationship Id="rId1" Type="http://schemas.openxmlformats.org/officeDocument/2006/relationships/slideLayout" Target="../slideLayouts/slideLayout1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Text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ln w="12700">
            <a:miter lim="400000"/>
          </a:ln>
        </p:spPr>
        <p:txBody>
          <a:bodyPr lIns="45719" rIns="45719" anchor="ctr">
            <a:normAutofit/>
          </a:bodyPr>
          <a:lstStyle/>
          <a:p>
            <a:r>
              <a:t>Title Text</a:t>
            </a:r>
          </a:p>
        </p:txBody>
      </p:sp>
      <p:sp>
        <p:nvSpPr>
          <p:cNvPr id="3" name="Body Level One…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ln w="12700">
            <a:miter lim="400000"/>
          </a:ln>
        </p:spPr>
        <p:txBody>
          <a:bodyPr lIns="45719" rIns="45719">
            <a:normAutofit/>
          </a:bodyPr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" name="Slide Number"/>
          <p:cNvSpPr>
            <a:spLocks noGrp="1"/>
          </p:cNvSpPr>
          <p:nvPr>
            <p:ph type="sldNum" sz="quarter" idx="2"/>
          </p:nvPr>
        </p:nvSpPr>
        <p:spPr>
          <a:xfrm>
            <a:off x="11089818" y="6404292"/>
            <a:ext cx="263983" cy="269241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 anchor="ctr">
            <a:spAutoFit/>
          </a:bodyPr>
          <a:lstStyle>
            <a:lvl1pPr algn="r">
              <a:defRPr sz="1200">
                <a:solidFill>
                  <a:srgbClr val="888888"/>
                </a:solidFill>
              </a:defRPr>
            </a:lvl1pPr>
          </a:lstStyle>
          <a:p>
            <a:fld id="{86CB4B4D-7CA3-9044-876B-883B54F8677D}" type="slidenum">
              <a:rPr/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 spd="med"/>
  <p:txStyles>
    <p:titleStyle>
      <a:lvl1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defRPr sz="4400" b="0" i="0" u="none" strike="noStrike" cap="none" spc="0" baseline="0">
          <a:ln>
            <a:noFill/>
          </a:ln>
          <a:solidFill>
            <a:srgbClr val="000000"/>
          </a:solidFill>
          <a:uFillTx/>
          <a:latin typeface="Calibri Light" panose="020F0302020204030204"/>
          <a:ea typeface="Calibri Light" panose="020F0302020204030204"/>
          <a:cs typeface="Calibri Light" panose="020F0302020204030204"/>
          <a:sym typeface="Calibri Light" panose="020F0302020204030204"/>
        </a:defRPr>
      </a:lvl1pPr>
      <a:lvl2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defRPr sz="4400" b="0" i="0" u="none" strike="noStrike" cap="none" spc="0" baseline="0">
          <a:ln>
            <a:noFill/>
          </a:ln>
          <a:solidFill>
            <a:srgbClr val="000000"/>
          </a:solidFill>
          <a:uFillTx/>
          <a:latin typeface="Calibri Light" panose="020F0302020204030204"/>
          <a:ea typeface="Calibri Light" panose="020F0302020204030204"/>
          <a:cs typeface="Calibri Light" panose="020F0302020204030204"/>
          <a:sym typeface="Calibri Light" panose="020F0302020204030204"/>
        </a:defRPr>
      </a:lvl2pPr>
      <a:lvl3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defRPr sz="4400" b="0" i="0" u="none" strike="noStrike" cap="none" spc="0" baseline="0">
          <a:ln>
            <a:noFill/>
          </a:ln>
          <a:solidFill>
            <a:srgbClr val="000000"/>
          </a:solidFill>
          <a:uFillTx/>
          <a:latin typeface="Calibri Light" panose="020F0302020204030204"/>
          <a:ea typeface="Calibri Light" panose="020F0302020204030204"/>
          <a:cs typeface="Calibri Light" panose="020F0302020204030204"/>
          <a:sym typeface="Calibri Light" panose="020F0302020204030204"/>
        </a:defRPr>
      </a:lvl3pPr>
      <a:lvl4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defRPr sz="4400" b="0" i="0" u="none" strike="noStrike" cap="none" spc="0" baseline="0">
          <a:ln>
            <a:noFill/>
          </a:ln>
          <a:solidFill>
            <a:srgbClr val="000000"/>
          </a:solidFill>
          <a:uFillTx/>
          <a:latin typeface="Calibri Light" panose="020F0302020204030204"/>
          <a:ea typeface="Calibri Light" panose="020F0302020204030204"/>
          <a:cs typeface="Calibri Light" panose="020F0302020204030204"/>
          <a:sym typeface="Calibri Light" panose="020F0302020204030204"/>
        </a:defRPr>
      </a:lvl4pPr>
      <a:lvl5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defRPr sz="4400" b="0" i="0" u="none" strike="noStrike" cap="none" spc="0" baseline="0">
          <a:ln>
            <a:noFill/>
          </a:ln>
          <a:solidFill>
            <a:srgbClr val="000000"/>
          </a:solidFill>
          <a:uFillTx/>
          <a:latin typeface="Calibri Light" panose="020F0302020204030204"/>
          <a:ea typeface="Calibri Light" panose="020F0302020204030204"/>
          <a:cs typeface="Calibri Light" panose="020F0302020204030204"/>
          <a:sym typeface="Calibri Light" panose="020F0302020204030204"/>
        </a:defRPr>
      </a:lvl5pPr>
      <a:lvl6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defRPr sz="4400" b="0" i="0" u="none" strike="noStrike" cap="none" spc="0" baseline="0">
          <a:ln>
            <a:noFill/>
          </a:ln>
          <a:solidFill>
            <a:srgbClr val="000000"/>
          </a:solidFill>
          <a:uFillTx/>
          <a:latin typeface="Calibri Light" panose="020F0302020204030204"/>
          <a:ea typeface="Calibri Light" panose="020F0302020204030204"/>
          <a:cs typeface="Calibri Light" panose="020F0302020204030204"/>
          <a:sym typeface="Calibri Light" panose="020F0302020204030204"/>
        </a:defRPr>
      </a:lvl6pPr>
      <a:lvl7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defRPr sz="4400" b="0" i="0" u="none" strike="noStrike" cap="none" spc="0" baseline="0">
          <a:ln>
            <a:noFill/>
          </a:ln>
          <a:solidFill>
            <a:srgbClr val="000000"/>
          </a:solidFill>
          <a:uFillTx/>
          <a:latin typeface="Calibri Light" panose="020F0302020204030204"/>
          <a:ea typeface="Calibri Light" panose="020F0302020204030204"/>
          <a:cs typeface="Calibri Light" panose="020F0302020204030204"/>
          <a:sym typeface="Calibri Light" panose="020F0302020204030204"/>
        </a:defRPr>
      </a:lvl7pPr>
      <a:lvl8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defRPr sz="4400" b="0" i="0" u="none" strike="noStrike" cap="none" spc="0" baseline="0">
          <a:ln>
            <a:noFill/>
          </a:ln>
          <a:solidFill>
            <a:srgbClr val="000000"/>
          </a:solidFill>
          <a:uFillTx/>
          <a:latin typeface="Calibri Light" panose="020F0302020204030204"/>
          <a:ea typeface="Calibri Light" panose="020F0302020204030204"/>
          <a:cs typeface="Calibri Light" panose="020F0302020204030204"/>
          <a:sym typeface="Calibri Light" panose="020F0302020204030204"/>
        </a:defRPr>
      </a:lvl8pPr>
      <a:lvl9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defRPr sz="4400" b="0" i="0" u="none" strike="noStrike" cap="none" spc="0" baseline="0">
          <a:ln>
            <a:noFill/>
          </a:ln>
          <a:solidFill>
            <a:srgbClr val="000000"/>
          </a:solidFill>
          <a:uFillTx/>
          <a:latin typeface="Calibri Light" panose="020F0302020204030204"/>
          <a:ea typeface="Calibri Light" panose="020F0302020204030204"/>
          <a:cs typeface="Calibri Light" panose="020F0302020204030204"/>
          <a:sym typeface="Calibri Light" panose="020F0302020204030204"/>
        </a:defRPr>
      </a:lvl9pPr>
    </p:titleStyle>
    <p:bodyStyle>
      <a:lvl1pPr marL="228600" marR="0" indent="-228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 panose="020B0604020202020204"/>
        <a:buChar char="•"/>
        <a:defRPr sz="28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Calibri" panose="020F0502020204030204"/>
        </a:defRPr>
      </a:lvl1pPr>
      <a:lvl2pPr marL="723900" marR="0" indent="-2667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 panose="020B0604020202020204"/>
        <a:buChar char="•"/>
        <a:defRPr sz="28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Calibri" panose="020F0502020204030204"/>
        </a:defRPr>
      </a:lvl2pPr>
      <a:lvl3pPr marL="1234440" marR="0" indent="-32004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 panose="020B0604020202020204"/>
        <a:buChar char="•"/>
        <a:defRPr sz="28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Calibri" panose="020F0502020204030204"/>
        </a:defRPr>
      </a:lvl3pPr>
      <a:lvl4pPr marL="17272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 panose="020B0604020202020204"/>
        <a:buChar char="•"/>
        <a:defRPr sz="28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Calibri" panose="020F0502020204030204"/>
        </a:defRPr>
      </a:lvl4pPr>
      <a:lvl5pPr marL="21844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 panose="020B0604020202020204"/>
        <a:buChar char="•"/>
        <a:defRPr sz="28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Calibri" panose="020F0502020204030204"/>
        </a:defRPr>
      </a:lvl5pPr>
      <a:lvl6pPr marL="26416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 panose="020B0604020202020204"/>
        <a:buChar char="•"/>
        <a:defRPr sz="28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Calibri" panose="020F0502020204030204"/>
        </a:defRPr>
      </a:lvl6pPr>
      <a:lvl7pPr marL="30988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 panose="020B0604020202020204"/>
        <a:buChar char="•"/>
        <a:defRPr sz="28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Calibri" panose="020F0502020204030204"/>
        </a:defRPr>
      </a:lvl7pPr>
      <a:lvl8pPr marL="35560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 panose="020B0604020202020204"/>
        <a:buChar char="•"/>
        <a:defRPr sz="28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Calibri" panose="020F0502020204030204"/>
        </a:defRPr>
      </a:lvl8pPr>
      <a:lvl9pPr marL="40132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 panose="020B0604020202020204"/>
        <a:buChar char="•"/>
        <a:defRPr sz="28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Calibri" panose="020F0502020204030204"/>
        </a:defRPr>
      </a:lvl9pPr>
    </p:bodyStyle>
    <p:otherStyle>
      <a:lvl1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sz="12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alibri" panose="020F0502020204030204"/>
        </a:defRPr>
      </a:lvl1pPr>
      <a:lvl2pPr marL="0" marR="0" indent="4572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sz="12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alibri" panose="020F0502020204030204"/>
        </a:defRPr>
      </a:lvl2pPr>
      <a:lvl3pPr marL="0" marR="0" indent="9144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sz="12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alibri" panose="020F0502020204030204"/>
        </a:defRPr>
      </a:lvl3pPr>
      <a:lvl4pPr marL="0" marR="0" indent="13716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sz="12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alibri" panose="020F0502020204030204"/>
        </a:defRPr>
      </a:lvl4pPr>
      <a:lvl5pPr marL="0" marR="0" indent="18288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sz="12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alibri" panose="020F0502020204030204"/>
        </a:defRPr>
      </a:lvl5pPr>
      <a:lvl6pPr marL="0" marR="0" indent="22860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sz="12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alibri" panose="020F0502020204030204"/>
        </a:defRPr>
      </a:lvl6pPr>
      <a:lvl7pPr marL="0" marR="0" indent="27432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sz="12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alibri" panose="020F0502020204030204"/>
        </a:defRPr>
      </a:lvl7pPr>
      <a:lvl8pPr marL="0" marR="0" indent="32004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sz="12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alibri" panose="020F0502020204030204"/>
        </a:defRPr>
      </a:lvl8pPr>
      <a:lvl9pPr marL="0" marR="0" indent="36576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sz="12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alibri" panose="020F0502020204030204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Text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ln w="12700">
            <a:miter lim="400000"/>
          </a:ln>
        </p:spPr>
        <p:txBody>
          <a:bodyPr lIns="45719" rIns="45719" anchor="ctr">
            <a:normAutofit/>
          </a:bodyPr>
          <a:lstStyle/>
          <a:p>
            <a:r>
              <a:t>Title Text</a:t>
            </a:r>
          </a:p>
        </p:txBody>
      </p:sp>
      <p:sp>
        <p:nvSpPr>
          <p:cNvPr id="1048577" name="Body Level One…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ln w="12700">
            <a:miter lim="400000"/>
          </a:ln>
        </p:spPr>
        <p:txBody>
          <a:bodyPr lIns="45719" rIns="45719">
            <a:normAutofit/>
          </a:bodyPr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048578" name="Slide Number"/>
          <p:cNvSpPr>
            <a:spLocks noGrp="1"/>
          </p:cNvSpPr>
          <p:nvPr>
            <p:ph type="sldNum" sz="quarter" idx="2"/>
          </p:nvPr>
        </p:nvSpPr>
        <p:spPr>
          <a:xfrm>
            <a:off x="11089818" y="6404292"/>
            <a:ext cx="263983" cy="269241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 anchor="ctr">
            <a:spAutoFit/>
          </a:bodyPr>
          <a:lstStyle>
            <a:lvl1pPr algn="r">
              <a:defRPr sz="1200">
                <a:solidFill>
                  <a:srgbClr val="888888"/>
                </a:solidFill>
              </a:defRPr>
            </a:lvl1pPr>
          </a:lstStyle>
          <a:p>
            <a:fld id="{86CB4B4D-7CA3-9044-876B-883B54F8677D}" type="slidenum">
              <a:rPr/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ransition spd="med"/>
  <p:txStyles>
    <p:titleStyle>
      <a:lvl1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defRPr sz="4400" b="0" i="0" u="none" strike="noStrike" cap="none" spc="0" baseline="0">
          <a:ln>
            <a:noFill/>
          </a:ln>
          <a:solidFill>
            <a:srgbClr val="000000"/>
          </a:solidFill>
          <a:latin typeface="Calibri Light" panose="020F0302020204030204"/>
          <a:ea typeface="Calibri Light" panose="020F0302020204030204"/>
          <a:cs typeface="Calibri Light" panose="020F0302020204030204"/>
          <a:sym typeface="Calibri Light" panose="020F0302020204030204"/>
        </a:defRPr>
      </a:lvl1pPr>
      <a:lvl2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defRPr sz="4400" b="0" i="0" u="none" strike="noStrike" cap="none" spc="0" baseline="0">
          <a:ln>
            <a:noFill/>
          </a:ln>
          <a:solidFill>
            <a:srgbClr val="000000"/>
          </a:solidFill>
          <a:latin typeface="Calibri Light" panose="020F0302020204030204"/>
          <a:ea typeface="Calibri Light" panose="020F0302020204030204"/>
          <a:cs typeface="Calibri Light" panose="020F0302020204030204"/>
          <a:sym typeface="Calibri Light" panose="020F0302020204030204"/>
        </a:defRPr>
      </a:lvl2pPr>
      <a:lvl3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defRPr sz="4400" b="0" i="0" u="none" strike="noStrike" cap="none" spc="0" baseline="0">
          <a:ln>
            <a:noFill/>
          </a:ln>
          <a:solidFill>
            <a:srgbClr val="000000"/>
          </a:solidFill>
          <a:latin typeface="Calibri Light" panose="020F0302020204030204"/>
          <a:ea typeface="Calibri Light" panose="020F0302020204030204"/>
          <a:cs typeface="Calibri Light" panose="020F0302020204030204"/>
          <a:sym typeface="Calibri Light" panose="020F0302020204030204"/>
        </a:defRPr>
      </a:lvl3pPr>
      <a:lvl4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defRPr sz="4400" b="0" i="0" u="none" strike="noStrike" cap="none" spc="0" baseline="0">
          <a:ln>
            <a:noFill/>
          </a:ln>
          <a:solidFill>
            <a:srgbClr val="000000"/>
          </a:solidFill>
          <a:latin typeface="Calibri Light" panose="020F0302020204030204"/>
          <a:ea typeface="Calibri Light" panose="020F0302020204030204"/>
          <a:cs typeface="Calibri Light" panose="020F0302020204030204"/>
          <a:sym typeface="Calibri Light" panose="020F0302020204030204"/>
        </a:defRPr>
      </a:lvl4pPr>
      <a:lvl5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defRPr sz="4400" b="0" i="0" u="none" strike="noStrike" cap="none" spc="0" baseline="0">
          <a:ln>
            <a:noFill/>
          </a:ln>
          <a:solidFill>
            <a:srgbClr val="000000"/>
          </a:solidFill>
          <a:latin typeface="Calibri Light" panose="020F0302020204030204"/>
          <a:ea typeface="Calibri Light" panose="020F0302020204030204"/>
          <a:cs typeface="Calibri Light" panose="020F0302020204030204"/>
          <a:sym typeface="Calibri Light" panose="020F0302020204030204"/>
        </a:defRPr>
      </a:lvl5pPr>
      <a:lvl6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defRPr sz="4400" b="0" i="0" u="none" strike="noStrike" cap="none" spc="0" baseline="0">
          <a:ln>
            <a:noFill/>
          </a:ln>
          <a:solidFill>
            <a:srgbClr val="000000"/>
          </a:solidFill>
          <a:latin typeface="Calibri Light" panose="020F0302020204030204"/>
          <a:ea typeface="Calibri Light" panose="020F0302020204030204"/>
          <a:cs typeface="Calibri Light" panose="020F0302020204030204"/>
          <a:sym typeface="Calibri Light" panose="020F0302020204030204"/>
        </a:defRPr>
      </a:lvl6pPr>
      <a:lvl7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defRPr sz="4400" b="0" i="0" u="none" strike="noStrike" cap="none" spc="0" baseline="0">
          <a:ln>
            <a:noFill/>
          </a:ln>
          <a:solidFill>
            <a:srgbClr val="000000"/>
          </a:solidFill>
          <a:latin typeface="Calibri Light" panose="020F0302020204030204"/>
          <a:ea typeface="Calibri Light" panose="020F0302020204030204"/>
          <a:cs typeface="Calibri Light" panose="020F0302020204030204"/>
          <a:sym typeface="Calibri Light" panose="020F0302020204030204"/>
        </a:defRPr>
      </a:lvl7pPr>
      <a:lvl8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defRPr sz="4400" b="0" i="0" u="none" strike="noStrike" cap="none" spc="0" baseline="0">
          <a:ln>
            <a:noFill/>
          </a:ln>
          <a:solidFill>
            <a:srgbClr val="000000"/>
          </a:solidFill>
          <a:latin typeface="Calibri Light" panose="020F0302020204030204"/>
          <a:ea typeface="Calibri Light" panose="020F0302020204030204"/>
          <a:cs typeface="Calibri Light" panose="020F0302020204030204"/>
          <a:sym typeface="Calibri Light" panose="020F0302020204030204"/>
        </a:defRPr>
      </a:lvl8pPr>
      <a:lvl9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defRPr sz="4400" b="0" i="0" u="none" strike="noStrike" cap="none" spc="0" baseline="0">
          <a:ln>
            <a:noFill/>
          </a:ln>
          <a:solidFill>
            <a:srgbClr val="000000"/>
          </a:solidFill>
          <a:latin typeface="Calibri Light" panose="020F0302020204030204"/>
          <a:ea typeface="Calibri Light" panose="020F0302020204030204"/>
          <a:cs typeface="Calibri Light" panose="020F0302020204030204"/>
          <a:sym typeface="Calibri Light" panose="020F0302020204030204"/>
        </a:defRPr>
      </a:lvl9pPr>
    </p:titleStyle>
    <p:bodyStyle>
      <a:lvl1pPr marL="228600" marR="0" indent="-228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 panose="020B0604020202020204"/>
        <a:buChar char="•"/>
        <a:defRPr sz="2800" b="0" i="0" u="none" strike="noStrike" cap="none" spc="0" baseline="0">
          <a:ln>
            <a:noFill/>
          </a:ln>
          <a:solidFill>
            <a:srgbClr val="000000"/>
          </a:solidFill>
          <a:latin typeface="+mn-lt"/>
          <a:ea typeface="+mn-ea"/>
          <a:cs typeface="+mn-cs"/>
          <a:sym typeface="Calibri" panose="020F0502020204030204"/>
        </a:defRPr>
      </a:lvl1pPr>
      <a:lvl2pPr marL="723900" marR="0" indent="-2667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 panose="020B0604020202020204"/>
        <a:buChar char="•"/>
        <a:defRPr sz="2800" b="0" i="0" u="none" strike="noStrike" cap="none" spc="0" baseline="0">
          <a:ln>
            <a:noFill/>
          </a:ln>
          <a:solidFill>
            <a:srgbClr val="000000"/>
          </a:solidFill>
          <a:latin typeface="+mn-lt"/>
          <a:ea typeface="+mn-ea"/>
          <a:cs typeface="+mn-cs"/>
          <a:sym typeface="Calibri" panose="020F0502020204030204"/>
        </a:defRPr>
      </a:lvl2pPr>
      <a:lvl3pPr marL="1234440" marR="0" indent="-32004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 panose="020B0604020202020204"/>
        <a:buChar char="•"/>
        <a:defRPr sz="2800" b="0" i="0" u="none" strike="noStrike" cap="none" spc="0" baseline="0">
          <a:ln>
            <a:noFill/>
          </a:ln>
          <a:solidFill>
            <a:srgbClr val="000000"/>
          </a:solidFill>
          <a:latin typeface="+mn-lt"/>
          <a:ea typeface="+mn-ea"/>
          <a:cs typeface="+mn-cs"/>
          <a:sym typeface="Calibri" panose="020F0502020204030204"/>
        </a:defRPr>
      </a:lvl3pPr>
      <a:lvl4pPr marL="17272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 panose="020B0604020202020204"/>
        <a:buChar char="•"/>
        <a:defRPr sz="2800" b="0" i="0" u="none" strike="noStrike" cap="none" spc="0" baseline="0">
          <a:ln>
            <a:noFill/>
          </a:ln>
          <a:solidFill>
            <a:srgbClr val="000000"/>
          </a:solidFill>
          <a:latin typeface="+mn-lt"/>
          <a:ea typeface="+mn-ea"/>
          <a:cs typeface="+mn-cs"/>
          <a:sym typeface="Calibri" panose="020F0502020204030204"/>
        </a:defRPr>
      </a:lvl4pPr>
      <a:lvl5pPr marL="21844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 panose="020B0604020202020204"/>
        <a:buChar char="•"/>
        <a:defRPr sz="2800" b="0" i="0" u="none" strike="noStrike" cap="none" spc="0" baseline="0">
          <a:ln>
            <a:noFill/>
          </a:ln>
          <a:solidFill>
            <a:srgbClr val="000000"/>
          </a:solidFill>
          <a:latin typeface="+mn-lt"/>
          <a:ea typeface="+mn-ea"/>
          <a:cs typeface="+mn-cs"/>
          <a:sym typeface="Calibri" panose="020F0502020204030204"/>
        </a:defRPr>
      </a:lvl5pPr>
      <a:lvl6pPr marL="26416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 panose="020B0604020202020204"/>
        <a:buChar char="•"/>
        <a:defRPr sz="2800" b="0" i="0" u="none" strike="noStrike" cap="none" spc="0" baseline="0">
          <a:ln>
            <a:noFill/>
          </a:ln>
          <a:solidFill>
            <a:srgbClr val="000000"/>
          </a:solidFill>
          <a:latin typeface="+mn-lt"/>
          <a:ea typeface="+mn-ea"/>
          <a:cs typeface="+mn-cs"/>
          <a:sym typeface="Calibri" panose="020F0502020204030204"/>
        </a:defRPr>
      </a:lvl6pPr>
      <a:lvl7pPr marL="30988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 panose="020B0604020202020204"/>
        <a:buChar char="•"/>
        <a:defRPr sz="2800" b="0" i="0" u="none" strike="noStrike" cap="none" spc="0" baseline="0">
          <a:ln>
            <a:noFill/>
          </a:ln>
          <a:solidFill>
            <a:srgbClr val="000000"/>
          </a:solidFill>
          <a:latin typeface="+mn-lt"/>
          <a:ea typeface="+mn-ea"/>
          <a:cs typeface="+mn-cs"/>
          <a:sym typeface="Calibri" panose="020F0502020204030204"/>
        </a:defRPr>
      </a:lvl7pPr>
      <a:lvl8pPr marL="35560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 panose="020B0604020202020204"/>
        <a:buChar char="•"/>
        <a:defRPr sz="2800" b="0" i="0" u="none" strike="noStrike" cap="none" spc="0" baseline="0">
          <a:ln>
            <a:noFill/>
          </a:ln>
          <a:solidFill>
            <a:srgbClr val="000000"/>
          </a:solidFill>
          <a:latin typeface="+mn-lt"/>
          <a:ea typeface="+mn-ea"/>
          <a:cs typeface="+mn-cs"/>
          <a:sym typeface="Calibri" panose="020F0502020204030204"/>
        </a:defRPr>
      </a:lvl8pPr>
      <a:lvl9pPr marL="40132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 panose="020B0604020202020204"/>
        <a:buChar char="•"/>
        <a:defRPr sz="2800" b="0" i="0" u="none" strike="noStrike" cap="none" spc="0" baseline="0">
          <a:ln>
            <a:noFill/>
          </a:ln>
          <a:solidFill>
            <a:srgbClr val="000000"/>
          </a:solidFill>
          <a:latin typeface="+mn-lt"/>
          <a:ea typeface="+mn-ea"/>
          <a:cs typeface="+mn-cs"/>
          <a:sym typeface="Calibri" panose="020F0502020204030204"/>
        </a:defRPr>
      </a:lvl9pPr>
    </p:bodyStyle>
    <p:otherStyle>
      <a:lvl1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sz="1200" b="0" i="0" u="none" strike="noStrike" cap="none" spc="0" baseline="0">
          <a:ln>
            <a:noFill/>
          </a:ln>
          <a:solidFill>
            <a:schemeClr val="tx1"/>
          </a:solidFill>
          <a:latin typeface="+mn-lt"/>
          <a:ea typeface="+mn-ea"/>
          <a:cs typeface="+mn-cs"/>
          <a:sym typeface="Calibri" panose="020F0502020204030204"/>
        </a:defRPr>
      </a:lvl1pPr>
      <a:lvl2pPr marL="0" marR="0" indent="4572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sz="1200" b="0" i="0" u="none" strike="noStrike" cap="none" spc="0" baseline="0">
          <a:ln>
            <a:noFill/>
          </a:ln>
          <a:solidFill>
            <a:schemeClr val="tx1"/>
          </a:solidFill>
          <a:latin typeface="+mn-lt"/>
          <a:ea typeface="+mn-ea"/>
          <a:cs typeface="+mn-cs"/>
          <a:sym typeface="Calibri" panose="020F0502020204030204"/>
        </a:defRPr>
      </a:lvl2pPr>
      <a:lvl3pPr marL="0" marR="0" indent="9144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sz="1200" b="0" i="0" u="none" strike="noStrike" cap="none" spc="0" baseline="0">
          <a:ln>
            <a:noFill/>
          </a:ln>
          <a:solidFill>
            <a:schemeClr val="tx1"/>
          </a:solidFill>
          <a:latin typeface="+mn-lt"/>
          <a:ea typeface="+mn-ea"/>
          <a:cs typeface="+mn-cs"/>
          <a:sym typeface="Calibri" panose="020F0502020204030204"/>
        </a:defRPr>
      </a:lvl3pPr>
      <a:lvl4pPr marL="0" marR="0" indent="13716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sz="1200" b="0" i="0" u="none" strike="noStrike" cap="none" spc="0" baseline="0">
          <a:ln>
            <a:noFill/>
          </a:ln>
          <a:solidFill>
            <a:schemeClr val="tx1"/>
          </a:solidFill>
          <a:latin typeface="+mn-lt"/>
          <a:ea typeface="+mn-ea"/>
          <a:cs typeface="+mn-cs"/>
          <a:sym typeface="Calibri" panose="020F0502020204030204"/>
        </a:defRPr>
      </a:lvl4pPr>
      <a:lvl5pPr marL="0" marR="0" indent="18288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sz="1200" b="0" i="0" u="none" strike="noStrike" cap="none" spc="0" baseline="0">
          <a:ln>
            <a:noFill/>
          </a:ln>
          <a:solidFill>
            <a:schemeClr val="tx1"/>
          </a:solidFill>
          <a:latin typeface="+mn-lt"/>
          <a:ea typeface="+mn-ea"/>
          <a:cs typeface="+mn-cs"/>
          <a:sym typeface="Calibri" panose="020F0502020204030204"/>
        </a:defRPr>
      </a:lvl5pPr>
      <a:lvl6pPr marL="0" marR="0" indent="22860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sz="1200" b="0" i="0" u="none" strike="noStrike" cap="none" spc="0" baseline="0">
          <a:ln>
            <a:noFill/>
          </a:ln>
          <a:solidFill>
            <a:schemeClr val="tx1"/>
          </a:solidFill>
          <a:latin typeface="+mn-lt"/>
          <a:ea typeface="+mn-ea"/>
          <a:cs typeface="+mn-cs"/>
          <a:sym typeface="Calibri" panose="020F0502020204030204"/>
        </a:defRPr>
      </a:lvl6pPr>
      <a:lvl7pPr marL="0" marR="0" indent="27432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sz="1200" b="0" i="0" u="none" strike="noStrike" cap="none" spc="0" baseline="0">
          <a:ln>
            <a:noFill/>
          </a:ln>
          <a:solidFill>
            <a:schemeClr val="tx1"/>
          </a:solidFill>
          <a:latin typeface="+mn-lt"/>
          <a:ea typeface="+mn-ea"/>
          <a:cs typeface="+mn-cs"/>
          <a:sym typeface="Calibri" panose="020F0502020204030204"/>
        </a:defRPr>
      </a:lvl7pPr>
      <a:lvl8pPr marL="0" marR="0" indent="32004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sz="1200" b="0" i="0" u="none" strike="noStrike" cap="none" spc="0" baseline="0">
          <a:ln>
            <a:noFill/>
          </a:ln>
          <a:solidFill>
            <a:schemeClr val="tx1"/>
          </a:solidFill>
          <a:latin typeface="+mn-lt"/>
          <a:ea typeface="+mn-ea"/>
          <a:cs typeface="+mn-cs"/>
          <a:sym typeface="Calibri" panose="020F0502020204030204"/>
        </a:defRPr>
      </a:lvl8pPr>
      <a:lvl9pPr marL="0" marR="0" indent="36576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sz="1200" b="0" i="0" u="none" strike="noStrike" cap="none" spc="0" baseline="0">
          <a:ln>
            <a:noFill/>
          </a:ln>
          <a:solidFill>
            <a:schemeClr val="tx1"/>
          </a:solidFill>
          <a:latin typeface="+mn-lt"/>
          <a:ea typeface="+mn-ea"/>
          <a:cs typeface="+mn-cs"/>
          <a:sym typeface="Calibri" panose="020F0502020204030204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.xml"/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4.png"/><Relationship Id="rId1" Type="http://schemas.openxmlformats.org/officeDocument/2006/relationships/image" Target="../media/image2.png"/></Relationships>
</file>

<file path=ppt/slides/_rels/slide5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2.xml"/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4.png"/><Relationship Id="rId1" Type="http://schemas.openxmlformats.org/officeDocument/2006/relationships/image" Target="../media/image2.png"/></Relationships>
</file>

<file path=ppt/slides/_rels/slide6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3.xml"/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4.png"/><Relationship Id="rId1" Type="http://schemas.openxmlformats.org/officeDocument/2006/relationships/image" Target="../media/image2.png"/></Relationships>
</file>

<file path=ppt/slides/_rels/slide7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4.xml"/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4.png"/><Relationship Id="rId1" Type="http://schemas.openxmlformats.org/officeDocument/2006/relationships/image" Target="../media/image2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2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2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2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2.png"/><Relationship Id="rId1" Type="http://schemas.openxmlformats.org/officeDocument/2006/relationships/slide" Target="slide1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2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8.xml"/><Relationship Id="rId1" Type="http://schemas.openxmlformats.org/officeDocument/2006/relationships/image" Target="../media/image5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8.xml"/><Relationship Id="rId1" Type="http://schemas.openxmlformats.org/officeDocument/2006/relationships/image" Target="../media/image5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8.xml"/><Relationship Id="rId1" Type="http://schemas.openxmlformats.org/officeDocument/2006/relationships/image" Target="../media/image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TextBox 4"/>
          <p:cNvSpPr/>
          <p:nvPr/>
        </p:nvSpPr>
        <p:spPr>
          <a:xfrm>
            <a:off x="277141" y="322487"/>
            <a:ext cx="11881320" cy="954107"/>
          </a:xfrm>
          <a:prstGeom prst="rect">
            <a:avLst/>
          </a:prstGeom>
          <a:ln w="12700">
            <a:miter lim="400000"/>
          </a:ln>
        </p:spPr>
        <p:txBody>
          <a:bodyPr wrap="square" lIns="45719" rIns="45719">
            <a:spAutoFit/>
          </a:bodyPr>
          <a:lstStyle>
            <a:lvl1pPr algn="ctr">
              <a:defRPr sz="3200" b="1">
                <a:solidFill>
                  <a:srgbClr val="009EEC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1pPr>
          </a:lstStyle>
          <a:p>
            <a:r>
              <a:rPr lang="ru-RU" sz="2800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ФГБОУ ВО «Чеченский государственный университет</a:t>
            </a:r>
            <a:endParaRPr lang="ru-RU" sz="2800" dirty="0">
              <a:solidFill>
                <a:schemeClr val="accent1">
                  <a:lumMod val="60000"/>
                  <a:lumOff val="40000"/>
                </a:schemeClr>
              </a:solidFill>
            </a:endParaRPr>
          </a:p>
          <a:p>
            <a:r>
              <a:rPr lang="ru-RU" sz="2800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 имени  Ахмата </a:t>
            </a:r>
            <a:r>
              <a:rPr lang="ru-RU" sz="2800" dirty="0" err="1">
                <a:solidFill>
                  <a:schemeClr val="accent1">
                    <a:lumMod val="60000"/>
                    <a:lumOff val="40000"/>
                  </a:schemeClr>
                </a:solidFill>
              </a:rPr>
              <a:t>Абдулхамидовича</a:t>
            </a:r>
            <a:r>
              <a:rPr lang="ru-RU" sz="2800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 Кадырова»</a:t>
            </a:r>
            <a:endParaRPr lang="ru-RU" sz="2800" dirty="0">
              <a:solidFill>
                <a:schemeClr val="accent1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113" name="TextBox 6"/>
          <p:cNvSpPr/>
          <p:nvPr/>
        </p:nvSpPr>
        <p:spPr>
          <a:xfrm>
            <a:off x="1955540" y="1448800"/>
            <a:ext cx="8280920" cy="1446550"/>
          </a:xfrm>
          <a:prstGeom prst="rect">
            <a:avLst/>
          </a:prstGeom>
          <a:ln w="12700">
            <a:miter lim="400000"/>
          </a:ln>
        </p:spPr>
        <p:txBody>
          <a:bodyPr wrap="square" lIns="45719" rIns="45719">
            <a:spAutoFit/>
          </a:bodyPr>
          <a:lstStyle>
            <a:lvl1pPr algn="ctr">
              <a:defRPr sz="2200" u="sng">
                <a:solidFill>
                  <a:srgbClr val="FFFFFF"/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  <a:sym typeface="Times New Roman" panose="02020603050405020304"/>
              </a:defRPr>
            </a:lvl1pPr>
          </a:lstStyle>
          <a:p>
            <a:endParaRPr lang="ru-RU" dirty="0"/>
          </a:p>
          <a:p>
            <a:endParaRPr lang="ru-RU" dirty="0"/>
          </a:p>
          <a:p>
            <a:endParaRPr lang="ru-RU" dirty="0"/>
          </a:p>
          <a:p>
            <a:endParaRPr lang="ru-RU" dirty="0"/>
          </a:p>
        </p:txBody>
      </p:sp>
      <p:sp>
        <p:nvSpPr>
          <p:cNvPr id="114" name="TextBox 7"/>
          <p:cNvSpPr/>
          <p:nvPr/>
        </p:nvSpPr>
        <p:spPr>
          <a:xfrm>
            <a:off x="1390531" y="1436042"/>
            <a:ext cx="9890045" cy="769441"/>
          </a:xfrm>
          <a:prstGeom prst="rect">
            <a:avLst/>
          </a:prstGeom>
          <a:ln w="12700">
            <a:miter lim="400000"/>
          </a:ln>
        </p:spPr>
        <p:txBody>
          <a:bodyPr wrap="square" lIns="45719" rIns="45719">
            <a:spAutoFit/>
          </a:bodyPr>
          <a:lstStyle>
            <a:lvl1pPr algn="ctr">
              <a:defRPr sz="2200" u="sng">
                <a:solidFill>
                  <a:srgbClr val="FFFFFF"/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  <a:sym typeface="Times New Roman" panose="02020603050405020304"/>
              </a:defRPr>
            </a:lvl1pPr>
          </a:lstStyle>
          <a:p>
            <a:r>
              <a:rPr lang="ru-RU" u="none" dirty="0">
                <a:solidFill>
                  <a:schemeClr val="accent1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ФАКУЛЬТЕТ ГЕОГРАФИИ И ГЕОЭКОЛОГИИ</a:t>
            </a:r>
            <a:endParaRPr lang="ru-RU" u="none" dirty="0">
              <a:solidFill>
                <a:schemeClr val="accent1">
                  <a:lumMod val="60000"/>
                  <a:lumOff val="4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ru-RU" u="none" dirty="0">
                <a:solidFill>
                  <a:schemeClr val="accent1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Кафедра «</a:t>
            </a:r>
            <a:r>
              <a:rPr lang="ru-RU" u="none" dirty="0">
                <a:solidFill>
                  <a:schemeClr val="accent1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sym typeface="Calibri" panose="020F0502020204030204"/>
              </a:rPr>
              <a:t>Экология и природопользование»</a:t>
            </a:r>
            <a:endParaRPr lang="ru-RU" u="none" dirty="0">
              <a:solidFill>
                <a:schemeClr val="accent1">
                  <a:lumMod val="60000"/>
                  <a:lumOff val="4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5" name="Прямоугольник 9"/>
          <p:cNvSpPr/>
          <p:nvPr/>
        </p:nvSpPr>
        <p:spPr>
          <a:xfrm>
            <a:off x="3359696" y="2601305"/>
            <a:ext cx="6253475" cy="707886"/>
          </a:xfrm>
          <a:prstGeom prst="rect">
            <a:avLst/>
          </a:prstGeom>
          <a:ln w="12700">
            <a:miter lim="400000"/>
          </a:ln>
        </p:spPr>
        <p:txBody>
          <a:bodyPr wrap="square" lIns="45719" rIns="45719">
            <a:spAutoFit/>
          </a:bodyPr>
          <a:lstStyle>
            <a:lvl1pPr>
              <a:defRPr sz="4000" b="1">
                <a:solidFill>
                  <a:srgbClr val="FFFFFF"/>
                </a:solidFill>
                <a:latin typeface="Franklin Gothic Heavy" panose="020B0903020102020204"/>
                <a:ea typeface="Franklin Gothic Heavy" panose="020B0903020102020204"/>
                <a:cs typeface="Franklin Gothic Heavy" panose="020B0903020102020204"/>
                <a:sym typeface="Franklin Gothic Heavy" panose="020B0903020102020204"/>
              </a:defRPr>
            </a:lvl1pPr>
          </a:lstStyle>
          <a:p>
            <a:r>
              <a:rPr dirty="0" err="1">
                <a:solidFill>
                  <a:schemeClr val="accent1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Портфолио</a:t>
            </a:r>
            <a:r>
              <a:rPr dirty="0">
                <a:solidFill>
                  <a:schemeClr val="accent1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>
                <a:solidFill>
                  <a:schemeClr val="accent1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бакалавра</a:t>
            </a:r>
            <a:endParaRPr dirty="0">
              <a:solidFill>
                <a:schemeClr val="accent1">
                  <a:lumMod val="60000"/>
                  <a:lumOff val="4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6" name="Скругленный прямоугольник 10"/>
          <p:cNvSpPr/>
          <p:nvPr/>
        </p:nvSpPr>
        <p:spPr>
          <a:xfrm>
            <a:off x="479190" y="3963286"/>
            <a:ext cx="1801092" cy="1801092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  <a:ln w="12700">
            <a:solidFill>
              <a:srgbClr val="42719B"/>
            </a:solidFill>
            <a:miter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</a:p>
        </p:txBody>
      </p:sp>
      <p:sp>
        <p:nvSpPr>
          <p:cNvPr id="117" name="Прямоугольник 11"/>
          <p:cNvSpPr/>
          <p:nvPr/>
        </p:nvSpPr>
        <p:spPr>
          <a:xfrm>
            <a:off x="2924725" y="3951523"/>
            <a:ext cx="6689090" cy="521970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>
            <a:spAutoFit/>
          </a:bodyPr>
          <a:lstStyle/>
          <a:p>
            <a:pPr>
              <a:defRPr sz="2800">
                <a:solidFill>
                  <a:srgbClr val="D9D9D9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pPr>
            <a:r>
              <a:rPr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ФИО:</a:t>
            </a:r>
            <a:r>
              <a:rPr lang="ru-RU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 Денилханова Сурьяна Ильясовна</a:t>
            </a:r>
            <a:endParaRPr dirty="0">
              <a:solidFill>
                <a:schemeClr val="accent1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118" name="Прямоугольник 12"/>
          <p:cNvSpPr/>
          <p:nvPr/>
        </p:nvSpPr>
        <p:spPr>
          <a:xfrm>
            <a:off x="2898017" y="4437731"/>
            <a:ext cx="6987699" cy="461665"/>
          </a:xfrm>
          <a:prstGeom prst="rect">
            <a:avLst/>
          </a:prstGeom>
          <a:ln w="12700">
            <a:miter lim="400000"/>
          </a:ln>
        </p:spPr>
        <p:txBody>
          <a:bodyPr wrap="square" lIns="45719" rIns="45719">
            <a:spAutoFit/>
          </a:bodyPr>
          <a:lstStyle>
            <a:lvl1pPr>
              <a:defRPr sz="2400">
                <a:solidFill>
                  <a:srgbClr val="D9D9D9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1pPr>
          </a:lstStyle>
          <a:p>
            <a:r>
              <a:rPr dirty="0" err="1">
                <a:solidFill>
                  <a:schemeClr val="accent1">
                    <a:lumMod val="60000"/>
                    <a:lumOff val="40000"/>
                  </a:schemeClr>
                </a:solidFill>
              </a:rPr>
              <a:t>Форма</a:t>
            </a:r>
            <a:r>
              <a:rPr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 </a:t>
            </a:r>
            <a:r>
              <a:rPr dirty="0" err="1">
                <a:solidFill>
                  <a:schemeClr val="accent1">
                    <a:lumMod val="60000"/>
                    <a:lumOff val="40000"/>
                  </a:schemeClr>
                </a:solidFill>
              </a:rPr>
              <a:t>обучения</a:t>
            </a:r>
            <a:r>
              <a:rPr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: </a:t>
            </a:r>
            <a:r>
              <a:rPr lang="ru-RU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очная</a:t>
            </a:r>
            <a:endParaRPr dirty="0">
              <a:solidFill>
                <a:schemeClr val="accent1">
                  <a:lumMod val="60000"/>
                  <a:lumOff val="40000"/>
                </a:schemeClr>
              </a:solidFill>
            </a:endParaRPr>
          </a:p>
        </p:txBody>
      </p:sp>
      <p:pic>
        <p:nvPicPr>
          <p:cNvPr id="13" name="Рисунок 1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1344" y="163039"/>
            <a:ext cx="1111123" cy="106731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2898017" y="4960951"/>
            <a:ext cx="7632856" cy="923330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 algn="just"/>
            <a:r>
              <a:rPr lang="ru-RU" dirty="0">
                <a:solidFill>
                  <a:schemeClr val="accent1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НАПРАВЛЕНИЕ ПОДГОТОВКИ: 07.03.03	ДИЗАЙН АРХИТЕКТУРНОЙ СРЕДЫ</a:t>
            </a:r>
            <a:endParaRPr lang="ru-RU" dirty="0">
              <a:solidFill>
                <a:schemeClr val="accent1">
                  <a:lumMod val="60000"/>
                  <a:lumOff val="4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dirty="0">
                <a:solidFill>
                  <a:schemeClr val="accent1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ПРОФИЛЬ: ЛАНДШАФТНАЯ АРХИТЕКТУРА</a:t>
            </a:r>
            <a:endParaRPr lang="ru-RU" dirty="0">
              <a:solidFill>
                <a:schemeClr val="accent1">
                  <a:lumMod val="60000"/>
                  <a:lumOff val="4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" name="Изображение 1" descr="Screenshot_20261009_150634_ibisPaint X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7035" y="3213100"/>
            <a:ext cx="1919605" cy="2727325"/>
          </a:xfrm>
          <a:prstGeom prst="rect">
            <a:avLst/>
          </a:prstGeom>
        </p:spPr>
      </p:pic>
    </p:spTree>
  </p:cSld>
  <p:clrMapOvr>
    <a:masterClrMapping/>
  </p:clrMapOvr>
  <p:transition spd="med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EEB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Заголовок 1"/>
          <p:cNvSpPr>
            <a:spLocks noGrp="1"/>
          </p:cNvSpPr>
          <p:nvPr>
            <p:ph type="title"/>
          </p:nvPr>
        </p:nvSpPr>
        <p:spPr>
          <a:xfrm>
            <a:off x="2200588" y="239557"/>
            <a:ext cx="7790823" cy="624803"/>
          </a:xfrm>
          <a:prstGeom prst="rect">
            <a:avLst/>
          </a:prstGeom>
        </p:spPr>
        <p:txBody>
          <a:bodyPr/>
          <a:lstStyle>
            <a:lvl1pPr algn="ctr" defTabSz="887095">
              <a:defRPr sz="3785" b="1">
                <a:solidFill>
                  <a:srgbClr val="0070C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1pPr>
          </a:lstStyle>
          <a:p>
            <a:r>
              <a:t>Приказы</a:t>
            </a:r>
          </a:p>
        </p:txBody>
      </p:sp>
      <p:sp>
        <p:nvSpPr>
          <p:cNvPr id="124" name="Прямоугольник 4"/>
          <p:cNvSpPr/>
          <p:nvPr/>
        </p:nvSpPr>
        <p:spPr>
          <a:xfrm>
            <a:off x="0" y="1065886"/>
            <a:ext cx="12192000" cy="415235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</a:p>
        </p:txBody>
      </p:sp>
      <p:sp>
        <p:nvSpPr>
          <p:cNvPr id="125" name="Прямоугольник 5"/>
          <p:cNvSpPr/>
          <p:nvPr/>
        </p:nvSpPr>
        <p:spPr>
          <a:xfrm>
            <a:off x="2678958" y="1121523"/>
            <a:ext cx="9513042" cy="303964"/>
          </a:xfrm>
          <a:prstGeom prst="rect">
            <a:avLst/>
          </a:prstGeom>
          <a:solidFill>
            <a:srgbClr val="4175B5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</a:p>
        </p:txBody>
      </p:sp>
      <p:sp>
        <p:nvSpPr>
          <p:cNvPr id="126" name="Прямоугольник 6"/>
          <p:cNvSpPr/>
          <p:nvPr/>
        </p:nvSpPr>
        <p:spPr>
          <a:xfrm>
            <a:off x="0" y="1121523"/>
            <a:ext cx="2611225" cy="303963"/>
          </a:xfrm>
          <a:prstGeom prst="rect">
            <a:avLst/>
          </a:prstGeom>
          <a:solidFill>
            <a:srgbClr val="FFF2CB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</a:p>
        </p:txBody>
      </p:sp>
      <p:grpSp>
        <p:nvGrpSpPr>
          <p:cNvPr id="129" name="Прямоугольник 7"/>
          <p:cNvGrpSpPr/>
          <p:nvPr/>
        </p:nvGrpSpPr>
        <p:grpSpPr>
          <a:xfrm>
            <a:off x="335815" y="1795110"/>
            <a:ext cx="11641838" cy="736646"/>
            <a:chOff x="-465297" y="-34952"/>
            <a:chExt cx="12107132" cy="736644"/>
          </a:xfrm>
        </p:grpSpPr>
        <p:sp>
          <p:nvSpPr>
            <p:cNvPr id="127" name="Rectangle"/>
            <p:cNvSpPr/>
            <p:nvPr/>
          </p:nvSpPr>
          <p:spPr>
            <a:xfrm>
              <a:off x="-465297" y="-34952"/>
              <a:ext cx="11953914" cy="736644"/>
            </a:xfrm>
            <a:prstGeom prst="rect">
              <a:avLst/>
            </a:prstGeom>
            <a:solidFill>
              <a:srgbClr val="FFF2CB"/>
            </a:solidFill>
            <a:ln w="12700" cap="flat">
              <a:solidFill>
                <a:srgbClr val="F5BD14"/>
              </a:solidFill>
              <a:prstDash val="solid"/>
              <a:miter lim="8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 sz="2400" b="1">
                  <a:solidFill>
                    <a:srgbClr val="0070C0"/>
                  </a:solidFill>
                </a:defRPr>
              </a:pPr>
              <a:r>
                <a:rPr lang="ru-RU" dirty="0"/>
                <a:t>                                        </a:t>
              </a:r>
              <a:endParaRPr dirty="0"/>
            </a:p>
          </p:txBody>
        </p:sp>
        <p:sp>
          <p:nvSpPr>
            <p:cNvPr id="128" name="О зачислении"/>
            <p:cNvSpPr/>
            <p:nvPr/>
          </p:nvSpPr>
          <p:spPr>
            <a:xfrm>
              <a:off x="-1" y="146081"/>
              <a:ext cx="11641836" cy="45910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sz="2400" b="1">
                  <a:solidFill>
                    <a:srgbClr val="0070C0"/>
                  </a:solidFill>
                </a:defRPr>
              </a:lvl1pPr>
            </a:lstStyle>
            <a:p>
              <a:r>
                <a:rPr dirty="0"/>
                <a:t>О </a:t>
              </a:r>
              <a:r>
                <a:rPr dirty="0" err="1"/>
                <a:t>зачислении</a:t>
              </a:r>
              <a:r>
                <a:rPr lang="ru-RU" dirty="0"/>
                <a:t>  от 07.08.2026 г. № 237/03-22</a:t>
              </a:r>
              <a:endParaRPr dirty="0"/>
            </a:p>
          </p:txBody>
        </p:sp>
      </p:grpSp>
      <p:grpSp>
        <p:nvGrpSpPr>
          <p:cNvPr id="132" name="Прямоугольник 8"/>
          <p:cNvGrpSpPr/>
          <p:nvPr/>
        </p:nvGrpSpPr>
        <p:grpSpPr>
          <a:xfrm>
            <a:off x="351690" y="2845465"/>
            <a:ext cx="11576957" cy="736646"/>
            <a:chOff x="-1" y="0"/>
            <a:chExt cx="11641836" cy="736644"/>
          </a:xfrm>
        </p:grpSpPr>
        <p:sp>
          <p:nvSpPr>
            <p:cNvPr id="130" name="Rectangle"/>
            <p:cNvSpPr/>
            <p:nvPr/>
          </p:nvSpPr>
          <p:spPr>
            <a:xfrm>
              <a:off x="-1" y="0"/>
              <a:ext cx="11641836" cy="736644"/>
            </a:xfrm>
            <a:prstGeom prst="rect">
              <a:avLst/>
            </a:prstGeom>
            <a:solidFill>
              <a:srgbClr val="FFF2CB"/>
            </a:solidFill>
            <a:ln w="12700" cap="flat">
              <a:solidFill>
                <a:srgbClr val="F5BD14"/>
              </a:solidFill>
              <a:prstDash val="solid"/>
              <a:miter lim="8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 b="1">
                  <a:solidFill>
                    <a:srgbClr val="0070C0"/>
                  </a:solidFill>
                </a:defRPr>
              </a:pPr>
            </a:p>
          </p:txBody>
        </p:sp>
        <p:sp>
          <p:nvSpPr>
            <p:cNvPr id="131" name="Переводной"/>
            <p:cNvSpPr/>
            <p:nvPr/>
          </p:nvSpPr>
          <p:spPr>
            <a:xfrm>
              <a:off x="-1" y="146081"/>
              <a:ext cx="11641836" cy="45910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sz="2400" b="1">
                  <a:solidFill>
                    <a:srgbClr val="0070C0"/>
                  </a:solidFill>
                </a:defRPr>
              </a:lvl1pPr>
            </a:lstStyle>
            <a:p>
              <a:r>
                <a:rPr dirty="0" err="1"/>
                <a:t>Переводной</a:t>
              </a:r>
              <a:r>
                <a:rPr lang="ru-RU" dirty="0"/>
                <a:t> </a:t>
              </a:r>
              <a:endParaRPr dirty="0"/>
            </a:p>
          </p:txBody>
        </p:sp>
      </p:grpSp>
      <p:grpSp>
        <p:nvGrpSpPr>
          <p:cNvPr id="135" name="Прямоугольник 12"/>
          <p:cNvGrpSpPr/>
          <p:nvPr/>
        </p:nvGrpSpPr>
        <p:grpSpPr>
          <a:xfrm>
            <a:off x="351690" y="3777731"/>
            <a:ext cx="11641838" cy="736646"/>
            <a:chOff x="-1" y="0"/>
            <a:chExt cx="11641836" cy="736644"/>
          </a:xfrm>
        </p:grpSpPr>
        <p:sp>
          <p:nvSpPr>
            <p:cNvPr id="133" name="Rectangle"/>
            <p:cNvSpPr/>
            <p:nvPr/>
          </p:nvSpPr>
          <p:spPr>
            <a:xfrm>
              <a:off x="-1" y="0"/>
              <a:ext cx="11641836" cy="736644"/>
            </a:xfrm>
            <a:prstGeom prst="rect">
              <a:avLst/>
            </a:prstGeom>
            <a:solidFill>
              <a:srgbClr val="FFF2CB"/>
            </a:solidFill>
            <a:ln w="12700" cap="flat">
              <a:solidFill>
                <a:srgbClr val="F5BD14"/>
              </a:solidFill>
              <a:prstDash val="solid"/>
              <a:miter lim="8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 b="1">
                  <a:solidFill>
                    <a:srgbClr val="0070C0"/>
                  </a:solidFill>
                </a:defRPr>
              </a:pPr>
            </a:p>
          </p:txBody>
        </p:sp>
        <p:sp>
          <p:nvSpPr>
            <p:cNvPr id="134" name="Переводной"/>
            <p:cNvSpPr/>
            <p:nvPr/>
          </p:nvSpPr>
          <p:spPr>
            <a:xfrm>
              <a:off x="-1" y="144802"/>
              <a:ext cx="11641836" cy="46166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sz="2400" b="1">
                  <a:solidFill>
                    <a:srgbClr val="0070C0"/>
                  </a:solidFill>
                </a:defRPr>
              </a:lvl1pPr>
            </a:lstStyle>
            <a:p>
              <a:r>
                <a:rPr dirty="0" err="1"/>
                <a:t>Переводной</a:t>
              </a:r>
              <a:r>
                <a:rPr lang="ru-RU" dirty="0"/>
                <a:t>   </a:t>
              </a:r>
              <a:endParaRPr dirty="0"/>
            </a:p>
          </p:txBody>
        </p:sp>
      </p:grpSp>
      <p:grpSp>
        <p:nvGrpSpPr>
          <p:cNvPr id="138" name="Прямоугольник 13"/>
          <p:cNvGrpSpPr/>
          <p:nvPr/>
        </p:nvGrpSpPr>
        <p:grpSpPr>
          <a:xfrm>
            <a:off x="351691" y="4754097"/>
            <a:ext cx="11641836" cy="736645"/>
            <a:chOff x="0" y="0"/>
            <a:chExt cx="11641834" cy="736643"/>
          </a:xfrm>
        </p:grpSpPr>
        <p:sp>
          <p:nvSpPr>
            <p:cNvPr id="136" name="Rectangle"/>
            <p:cNvSpPr/>
            <p:nvPr/>
          </p:nvSpPr>
          <p:spPr>
            <a:xfrm>
              <a:off x="-1" y="0"/>
              <a:ext cx="11641836" cy="736644"/>
            </a:xfrm>
            <a:prstGeom prst="rect">
              <a:avLst/>
            </a:prstGeom>
            <a:solidFill>
              <a:srgbClr val="FFF2CB"/>
            </a:solidFill>
            <a:ln w="12700" cap="flat">
              <a:solidFill>
                <a:srgbClr val="F5BD14"/>
              </a:solidFill>
              <a:prstDash val="solid"/>
              <a:miter lim="8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 b="1">
                  <a:solidFill>
                    <a:srgbClr val="0070C0"/>
                  </a:solidFill>
                </a:defRPr>
              </a:pPr>
            </a:p>
          </p:txBody>
        </p:sp>
        <p:sp>
          <p:nvSpPr>
            <p:cNvPr id="137" name="Переводной"/>
            <p:cNvSpPr/>
            <p:nvPr/>
          </p:nvSpPr>
          <p:spPr>
            <a:xfrm>
              <a:off x="-1" y="144802"/>
              <a:ext cx="11641836" cy="44704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sz="2400" b="1">
                  <a:solidFill>
                    <a:srgbClr val="0070C0"/>
                  </a:solidFill>
                </a:defRPr>
              </a:lvl1pPr>
            </a:lstStyle>
            <a:p>
              <a:r>
                <a:t>Переводной</a:t>
              </a:r>
            </a:p>
          </p:txBody>
        </p:sp>
      </p:grpSp>
      <p:grpSp>
        <p:nvGrpSpPr>
          <p:cNvPr id="141" name="Прямоугольник 14"/>
          <p:cNvGrpSpPr/>
          <p:nvPr/>
        </p:nvGrpSpPr>
        <p:grpSpPr>
          <a:xfrm>
            <a:off x="351691" y="5730461"/>
            <a:ext cx="11641836" cy="736645"/>
            <a:chOff x="0" y="0"/>
            <a:chExt cx="11641834" cy="736643"/>
          </a:xfrm>
        </p:grpSpPr>
        <p:sp>
          <p:nvSpPr>
            <p:cNvPr id="139" name="Rectangle"/>
            <p:cNvSpPr/>
            <p:nvPr/>
          </p:nvSpPr>
          <p:spPr>
            <a:xfrm>
              <a:off x="-1" y="0"/>
              <a:ext cx="11641836" cy="736644"/>
            </a:xfrm>
            <a:prstGeom prst="rect">
              <a:avLst/>
            </a:prstGeom>
            <a:solidFill>
              <a:srgbClr val="FFF2CB"/>
            </a:solidFill>
            <a:ln w="12700" cap="flat">
              <a:solidFill>
                <a:srgbClr val="F5BD14"/>
              </a:solidFill>
              <a:prstDash val="solid"/>
              <a:miter lim="8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 b="1">
                  <a:solidFill>
                    <a:srgbClr val="0070C0"/>
                  </a:solidFill>
                </a:defRPr>
              </a:pPr>
            </a:p>
          </p:txBody>
        </p:sp>
        <p:sp>
          <p:nvSpPr>
            <p:cNvPr id="140" name="Переводной"/>
            <p:cNvSpPr/>
            <p:nvPr/>
          </p:nvSpPr>
          <p:spPr>
            <a:xfrm>
              <a:off x="-1" y="144802"/>
              <a:ext cx="11641836" cy="44704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sz="2400" b="1">
                  <a:solidFill>
                    <a:srgbClr val="0070C0"/>
                  </a:solidFill>
                </a:defRPr>
              </a:lvl1pPr>
            </a:lstStyle>
            <a:p>
              <a:r>
                <a:t>Переводной</a:t>
              </a:r>
            </a:p>
          </p:txBody>
        </p:sp>
      </p:grpSp>
      <p:pic>
        <p:nvPicPr>
          <p:cNvPr id="22" name="Рисунок 21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9268" y="32954"/>
            <a:ext cx="1111123" cy="1067310"/>
          </a:xfrm>
          <a:prstGeom prst="rect">
            <a:avLst/>
          </a:prstGeom>
        </p:spPr>
      </p:pic>
    </p:spTree>
  </p:cSld>
  <p:clrMapOvr>
    <a:masterClrMapping/>
  </p:clrMapOvr>
  <p:transition spd="med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8EF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Прямоугольник 2"/>
          <p:cNvSpPr/>
          <p:nvPr/>
        </p:nvSpPr>
        <p:spPr>
          <a:xfrm>
            <a:off x="1532572" y="150741"/>
            <a:ext cx="9126856" cy="461665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>
            <a:spAutoFit/>
          </a:bodyPr>
          <a:lstStyle/>
          <a:p>
            <a:pPr algn="ctr">
              <a:defRPr sz="2400" b="1"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pPr>
            <a:r>
              <a:rPr dirty="0"/>
              <a:t>ПУБЛИКАЦИИ В НАУЧНЫХ ИЗДАНИЯХ, НАУЧНЫЕ СТАТЬИ</a:t>
            </a:r>
            <a:endParaRPr dirty="0"/>
          </a:p>
        </p:txBody>
      </p:sp>
      <p:sp>
        <p:nvSpPr>
          <p:cNvPr id="160" name="Прямоугольник 3"/>
          <p:cNvSpPr/>
          <p:nvPr/>
        </p:nvSpPr>
        <p:spPr>
          <a:xfrm>
            <a:off x="0" y="1065886"/>
            <a:ext cx="12192000" cy="415235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</a:p>
        </p:txBody>
      </p:sp>
      <p:sp>
        <p:nvSpPr>
          <p:cNvPr id="161" name="Прямоугольник 4"/>
          <p:cNvSpPr/>
          <p:nvPr/>
        </p:nvSpPr>
        <p:spPr>
          <a:xfrm>
            <a:off x="2678958" y="1121523"/>
            <a:ext cx="9513042" cy="303964"/>
          </a:xfrm>
          <a:prstGeom prst="rect">
            <a:avLst/>
          </a:prstGeom>
          <a:solidFill>
            <a:srgbClr val="4175B5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</a:p>
        </p:txBody>
      </p:sp>
      <p:sp>
        <p:nvSpPr>
          <p:cNvPr id="162" name="Прямоугольник 5"/>
          <p:cNvSpPr/>
          <p:nvPr/>
        </p:nvSpPr>
        <p:spPr>
          <a:xfrm>
            <a:off x="0" y="1121523"/>
            <a:ext cx="2611225" cy="303963"/>
          </a:xfrm>
          <a:prstGeom prst="rect">
            <a:avLst/>
          </a:prstGeom>
          <a:solidFill>
            <a:srgbClr val="FFF2CB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</a:p>
        </p:txBody>
      </p:sp>
      <p:sp>
        <p:nvSpPr>
          <p:cNvPr id="163" name="Прямоугольник 6"/>
          <p:cNvSpPr/>
          <p:nvPr/>
        </p:nvSpPr>
        <p:spPr>
          <a:xfrm>
            <a:off x="195117" y="1710465"/>
            <a:ext cx="11798410" cy="762337"/>
          </a:xfrm>
          <a:prstGeom prst="rect">
            <a:avLst/>
          </a:prstGeom>
          <a:solidFill>
            <a:srgbClr val="FFF2CB"/>
          </a:solidFill>
          <a:ln w="12700">
            <a:solidFill>
              <a:srgbClr val="F5BD14"/>
            </a:solidFill>
            <a:miter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</a:p>
        </p:txBody>
      </p:sp>
      <p:sp>
        <p:nvSpPr>
          <p:cNvPr id="164" name="TextBox 7"/>
          <p:cNvSpPr/>
          <p:nvPr/>
        </p:nvSpPr>
        <p:spPr>
          <a:xfrm>
            <a:off x="385189" y="1764114"/>
            <a:ext cx="11427584" cy="624841"/>
          </a:xfrm>
          <a:prstGeom prst="rect">
            <a:avLst/>
          </a:prstGeom>
          <a:ln w="12700">
            <a:miter lim="400000"/>
          </a:ln>
        </p:spPr>
        <p:txBody>
          <a:bodyPr lIns="45719" rIns="45719">
            <a:spAutoFit/>
          </a:bodyPr>
          <a:lstStyle/>
          <a:p>
            <a:pPr algn="ctr">
              <a:defRPr i="1"/>
            </a:pPr>
            <a:r>
              <a:t>Основные положения и выводы диссертационного исследования нашли отражение</a:t>
            </a:r>
          </a:p>
          <a:p>
            <a:pPr algn="ctr">
              <a:defRPr i="1"/>
            </a:pPr>
            <a:r>
              <a:t>в научных публикациях автора, в том числе в изданиях, рекомендованных ВАК РФ:</a:t>
            </a:r>
          </a:p>
        </p:txBody>
      </p:sp>
      <p:graphicFrame>
        <p:nvGraphicFramePr>
          <p:cNvPr id="165" name="Таблица 8"/>
          <p:cNvGraphicFramePr/>
          <p:nvPr/>
        </p:nvGraphicFramePr>
        <p:xfrm>
          <a:off x="195117" y="2813707"/>
          <a:ext cx="11798408" cy="1806493"/>
        </p:xfrm>
        <a:graphic>
          <a:graphicData uri="http://schemas.openxmlformats.org/drawingml/2006/table">
            <a:tbl>
              <a:tblPr firstRow="1" bandRow="1">
                <a:tableStyleId>{4C3C2611-4C71-4FC5-86AE-919BDF0F9419}</a:tableStyleId>
              </a:tblPr>
              <a:tblGrid>
                <a:gridCol w="783077"/>
                <a:gridCol w="5116127"/>
                <a:gridCol w="2949602"/>
                <a:gridCol w="2949602"/>
              </a:tblGrid>
              <a:tr h="493567">
                <a:tc>
                  <a:txBody>
                    <a:bodyPr/>
                    <a:lstStyle/>
                    <a:p>
                      <a:pPr algn="ctr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sz="1400" b="1">
                          <a:solidFill>
                            <a:srgbClr val="4175B5"/>
                          </a:solidFill>
                        </a:rPr>
                        <a:t>№
п/п</a:t>
                      </a:r>
                      <a:endParaRPr sz="1400" b="1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sz="1400" b="1">
                          <a:solidFill>
                            <a:srgbClr val="4175B5"/>
                          </a:solidFill>
                        </a:rPr>
                        <a:t>Наименование работы,
ее вид</a:t>
                      </a:r>
                      <a:endParaRPr sz="1400" b="1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sz="1400" b="1" dirty="0" err="1">
                          <a:solidFill>
                            <a:srgbClr val="4175B5"/>
                          </a:solidFill>
                        </a:rPr>
                        <a:t>Выходные</a:t>
                      </a:r>
                      <a:r>
                        <a:rPr sz="1400" b="1" dirty="0">
                          <a:solidFill>
                            <a:srgbClr val="4175B5"/>
                          </a:solidFill>
                        </a:rPr>
                        <a:t> </a:t>
                      </a:r>
                      <a:r>
                        <a:rPr sz="1400" b="1" dirty="0" err="1">
                          <a:solidFill>
                            <a:srgbClr val="4175B5"/>
                          </a:solidFill>
                        </a:rPr>
                        <a:t>данные</a:t>
                      </a:r>
                      <a:endParaRPr sz="1400" b="1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sz="1400" b="1">
                          <a:solidFill>
                            <a:srgbClr val="4175B5"/>
                          </a:solidFill>
                        </a:rPr>
                        <a:t>Соавторы</a:t>
                      </a:r>
                      <a:endParaRPr sz="1400" b="1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</a:tr>
              <a:tr h="634351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</a:rPr>
                        <a:t>1.</a:t>
                      </a:r>
                      <a:endParaRPr sz="140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/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653982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</a:rPr>
                        <a:t>2.</a:t>
                      </a:r>
                      <a:endParaRPr sz="140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/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</a:tbl>
          </a:graphicData>
        </a:graphic>
      </p:graphicFrame>
      <p:pic>
        <p:nvPicPr>
          <p:cNvPr id="11" name="Рисунок 10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9268" y="32954"/>
            <a:ext cx="1111123" cy="1067310"/>
          </a:xfrm>
          <a:prstGeom prst="rect">
            <a:avLst/>
          </a:prstGeom>
        </p:spPr>
      </p:pic>
    </p:spTree>
  </p:cSld>
  <p:clrMapOvr>
    <a:masterClrMapping/>
  </p:clrMapOvr>
  <p:transition spd="med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8EF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Прямоугольник 2"/>
          <p:cNvSpPr/>
          <p:nvPr/>
        </p:nvSpPr>
        <p:spPr>
          <a:xfrm>
            <a:off x="2695373" y="314353"/>
            <a:ext cx="7503013" cy="461665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>
            <a:spAutoFit/>
          </a:bodyPr>
          <a:lstStyle>
            <a:lvl1pPr algn="ctr">
              <a:defRPr sz="2400" b="1"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1pPr>
          </a:lstStyle>
          <a:p>
            <a:r>
              <a:rPr dirty="0"/>
              <a:t> РЕЗУЛЬТАТЫ ПРОМЕЖУТОЧНОЙ АТТЕСТАЦИИ</a:t>
            </a:r>
            <a:endParaRPr dirty="0"/>
          </a:p>
        </p:txBody>
      </p:sp>
      <p:sp>
        <p:nvSpPr>
          <p:cNvPr id="170" name="Прямоугольник 3"/>
          <p:cNvSpPr/>
          <p:nvPr/>
        </p:nvSpPr>
        <p:spPr>
          <a:xfrm>
            <a:off x="0" y="1065886"/>
            <a:ext cx="12192000" cy="415235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</a:p>
        </p:txBody>
      </p:sp>
      <p:sp>
        <p:nvSpPr>
          <p:cNvPr id="171" name="Прямоугольник 4"/>
          <p:cNvSpPr/>
          <p:nvPr/>
        </p:nvSpPr>
        <p:spPr>
          <a:xfrm>
            <a:off x="2678958" y="1121523"/>
            <a:ext cx="9513042" cy="303964"/>
          </a:xfrm>
          <a:prstGeom prst="rect">
            <a:avLst/>
          </a:prstGeom>
          <a:solidFill>
            <a:srgbClr val="4175B5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</a:p>
        </p:txBody>
      </p:sp>
      <p:sp>
        <p:nvSpPr>
          <p:cNvPr id="172" name="Прямоугольник 5"/>
          <p:cNvSpPr/>
          <p:nvPr/>
        </p:nvSpPr>
        <p:spPr>
          <a:xfrm>
            <a:off x="0" y="1121523"/>
            <a:ext cx="2611225" cy="303963"/>
          </a:xfrm>
          <a:prstGeom prst="rect">
            <a:avLst/>
          </a:prstGeom>
          <a:solidFill>
            <a:srgbClr val="FFF2CB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</a:p>
        </p:txBody>
      </p:sp>
      <p:graphicFrame>
        <p:nvGraphicFramePr>
          <p:cNvPr id="173" name="Таблица 8"/>
          <p:cNvGraphicFramePr/>
          <p:nvPr/>
        </p:nvGraphicFramePr>
        <p:xfrm>
          <a:off x="452398" y="1714488"/>
          <a:ext cx="11287204" cy="4154834"/>
        </p:xfrm>
        <a:graphic>
          <a:graphicData uri="http://schemas.openxmlformats.org/drawingml/2006/table">
            <a:tbl>
              <a:tblPr firstRow="1" bandRow="1">
                <a:tableStyleId>{4C3C2611-4C71-4FC5-86AE-919BDF0F9419}</a:tableStyleId>
              </a:tblPr>
              <a:tblGrid>
                <a:gridCol w="798090"/>
                <a:gridCol w="6511412"/>
                <a:gridCol w="3977702"/>
              </a:tblGrid>
              <a:tr h="922424">
                <a:tc>
                  <a:txBody>
                    <a:bodyPr/>
                    <a:lstStyle/>
                    <a:p>
                      <a:pPr algn="ctr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sz="1400" b="1" dirty="0">
                          <a:solidFill>
                            <a:srgbClr val="4175B5"/>
                          </a:solidFill>
                        </a:rPr>
                        <a:t>№
п/п</a:t>
                      </a:r>
                      <a:endParaRPr sz="1400" b="1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sz="1400" b="1" dirty="0" err="1">
                          <a:solidFill>
                            <a:srgbClr val="4175B5"/>
                          </a:solidFill>
                        </a:rPr>
                        <a:t>Экзамен</a:t>
                      </a:r>
                      <a:r>
                        <a:rPr lang="en-US" sz="1400" b="1" dirty="0">
                          <a:solidFill>
                            <a:srgbClr val="4175B5"/>
                          </a:solidFill>
                        </a:rPr>
                        <a:t>/ </a:t>
                      </a:r>
                      <a:r>
                        <a:rPr lang="ru-RU" sz="1400" b="1" dirty="0">
                          <a:solidFill>
                            <a:srgbClr val="4175B5"/>
                          </a:solidFill>
                        </a:rPr>
                        <a:t>зачет</a:t>
                      </a:r>
                      <a:endParaRPr sz="1400" b="1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sz="1400" b="1" dirty="0" err="1">
                          <a:solidFill>
                            <a:srgbClr val="4175B5"/>
                          </a:solidFill>
                        </a:rPr>
                        <a:t>Оценка</a:t>
                      </a:r>
                      <a:endParaRPr sz="1400" b="1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</a:tr>
              <a:tr h="387750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r>
                        <a:rPr sz="1400" dirty="0"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</a:t>
                      </a:r>
                      <a:endParaRPr sz="1400" dirty="0">
                        <a:solidFill>
                          <a:srgbClr val="4175B5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 sz="1400"/>
                      </a:pP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87750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 dirty="0"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  <a:endParaRPr sz="1400" dirty="0">
                        <a:solidFill>
                          <a:srgbClr val="4175B5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400"/>
                      </a:pP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 sz="1400"/>
                      </a:pPr>
                      <a:endParaRPr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87750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sz="1400" dirty="0">
                        <a:solidFill>
                          <a:srgbClr val="4175B5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 sz="1400"/>
                      </a:pP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 sz="1400"/>
                      </a:pP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87750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sz="1400" dirty="0">
                        <a:solidFill>
                          <a:srgbClr val="4175B5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 sz="1400"/>
                      </a:pP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 sz="1400"/>
                      </a:pPr>
                      <a:endParaRPr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87750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endParaRPr sz="1400" dirty="0">
                        <a:solidFill>
                          <a:srgbClr val="4175B5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400"/>
                      </a:pP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 sz="1400"/>
                      </a:pPr>
                      <a:endParaRPr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87750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</a:t>
                      </a:r>
                      <a:endParaRPr sz="1400" dirty="0">
                        <a:solidFill>
                          <a:srgbClr val="4175B5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400"/>
                      </a:pP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 sz="1400"/>
                      </a:pPr>
                      <a:endParaRPr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87750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</a:t>
                      </a:r>
                      <a:endParaRPr sz="1400" dirty="0">
                        <a:solidFill>
                          <a:srgbClr val="4175B5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400"/>
                      </a:pP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 sz="1400"/>
                      </a:pPr>
                      <a:endParaRPr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87750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</a:t>
                      </a:r>
                      <a:endParaRPr sz="1400" dirty="0">
                        <a:solidFill>
                          <a:srgbClr val="4175B5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400"/>
                      </a:pP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 sz="1400"/>
                      </a:pPr>
                      <a:endParaRPr kumimoji="0" lang="ru-RU" sz="14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cs typeface="Times New Roman" panose="02020603050405020304" pitchFamily="18" charset="0"/>
                        <a:sym typeface="Calibri" panose="020F0502020204030204"/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</a:tbl>
          </a:graphicData>
        </a:graphic>
      </p:graphicFrame>
      <p:sp>
        <p:nvSpPr>
          <p:cNvPr id="174" name="TextBox 9"/>
          <p:cNvSpPr/>
          <p:nvPr/>
        </p:nvSpPr>
        <p:spPr>
          <a:xfrm>
            <a:off x="31898" y="1586324"/>
            <a:ext cx="92396" cy="369332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>
            <a:spAutoFit/>
          </a:bodyPr>
          <a:lstStyle>
            <a:lvl1pPr>
              <a:defRPr b="1">
                <a:solidFill>
                  <a:srgbClr val="4175B5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1pPr>
          </a:lstStyle>
          <a:p>
            <a:endParaRPr dirty="0"/>
          </a:p>
        </p:txBody>
      </p:sp>
      <p:sp>
        <p:nvSpPr>
          <p:cNvPr id="176" name="TextBox 14"/>
          <p:cNvSpPr/>
          <p:nvPr/>
        </p:nvSpPr>
        <p:spPr>
          <a:xfrm>
            <a:off x="106330" y="4045989"/>
            <a:ext cx="92396" cy="369332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>
            <a:spAutoFit/>
          </a:bodyPr>
          <a:lstStyle>
            <a:lvl1pPr>
              <a:defRPr b="1">
                <a:solidFill>
                  <a:srgbClr val="4175B5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1pPr>
          </a:lstStyle>
          <a:p>
            <a:endParaRPr dirty="0"/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9268" y="32954"/>
            <a:ext cx="1111123" cy="1067310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9588" y="1357298"/>
            <a:ext cx="6066046" cy="493819"/>
          </a:xfrm>
          <a:prstGeom prst="rect">
            <a:avLst/>
          </a:prstGeom>
        </p:spPr>
      </p:pic>
    </p:spTree>
  </p:cSld>
  <p:clrMapOvr>
    <a:masterClrMapping/>
  </p:clrMapOvr>
  <p:transition spd="med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8EF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Прямоугольник 2"/>
          <p:cNvSpPr/>
          <p:nvPr/>
        </p:nvSpPr>
        <p:spPr>
          <a:xfrm>
            <a:off x="2695373" y="314353"/>
            <a:ext cx="7503013" cy="461665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>
            <a:spAutoFit/>
          </a:bodyPr>
          <a:lstStyle>
            <a:lvl1pPr algn="ctr">
              <a:defRPr sz="2400" b="1"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1pPr>
          </a:lstStyle>
          <a:p>
            <a:pPr marL="0" marR="0" lvl="0" indent="0" algn="ctr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sz="2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cs typeface="Arial" panose="020B0604020202020204"/>
                <a:sym typeface="Arial" panose="020B0604020202020204"/>
              </a:rPr>
              <a:t> РЕЗУЛЬТАТЫ ПРОМЕЖУТОЧНОЙ АТТЕСТАЦИИ</a:t>
            </a:r>
            <a:endParaRPr kumimoji="0" sz="24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cs typeface="Arial" panose="020B0604020202020204"/>
              <a:sym typeface="Arial" panose="020B0604020202020204"/>
            </a:endParaRPr>
          </a:p>
        </p:txBody>
      </p:sp>
      <p:sp>
        <p:nvSpPr>
          <p:cNvPr id="170" name="Прямоугольник 3"/>
          <p:cNvSpPr/>
          <p:nvPr/>
        </p:nvSpPr>
        <p:spPr>
          <a:xfrm>
            <a:off x="0" y="1065886"/>
            <a:ext cx="12192000" cy="415235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45719" rIns="45719" anchor="ctr"/>
          <a:lstStyle/>
          <a:p>
            <a:pPr marL="0" marR="0" lvl="0" indent="0" algn="ctr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>
                <a:solidFill>
                  <a:srgbClr val="FFFFFF"/>
                </a:solidFill>
              </a:defRPr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cs typeface="Calibri" panose="020F0502020204030204"/>
              <a:sym typeface="Calibri" panose="020F0502020204030204"/>
            </a:endParaRPr>
          </a:p>
        </p:txBody>
      </p:sp>
      <p:sp>
        <p:nvSpPr>
          <p:cNvPr id="171" name="Прямоугольник 4"/>
          <p:cNvSpPr/>
          <p:nvPr/>
        </p:nvSpPr>
        <p:spPr>
          <a:xfrm>
            <a:off x="2678958" y="1121523"/>
            <a:ext cx="9513042" cy="303964"/>
          </a:xfrm>
          <a:prstGeom prst="rect">
            <a:avLst/>
          </a:prstGeom>
          <a:solidFill>
            <a:srgbClr val="4175B5"/>
          </a:solidFill>
          <a:ln w="12700">
            <a:miter lim="400000"/>
          </a:ln>
        </p:spPr>
        <p:txBody>
          <a:bodyPr lIns="45719" rIns="45719" anchor="ctr"/>
          <a:lstStyle/>
          <a:p>
            <a:pPr marL="0" marR="0" lvl="0" indent="0" algn="ctr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>
                <a:solidFill>
                  <a:srgbClr val="FFFFFF"/>
                </a:solidFill>
              </a:defRPr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cs typeface="Calibri" panose="020F0502020204030204"/>
              <a:sym typeface="Calibri" panose="020F0502020204030204"/>
            </a:endParaRPr>
          </a:p>
        </p:txBody>
      </p:sp>
      <p:sp>
        <p:nvSpPr>
          <p:cNvPr id="172" name="Прямоугольник 5"/>
          <p:cNvSpPr/>
          <p:nvPr/>
        </p:nvSpPr>
        <p:spPr>
          <a:xfrm>
            <a:off x="0" y="1121523"/>
            <a:ext cx="2611225" cy="303963"/>
          </a:xfrm>
          <a:prstGeom prst="rect">
            <a:avLst/>
          </a:prstGeom>
          <a:solidFill>
            <a:srgbClr val="FFF2CB"/>
          </a:solidFill>
          <a:ln w="12700">
            <a:miter lim="400000"/>
          </a:ln>
        </p:spPr>
        <p:txBody>
          <a:bodyPr lIns="45719" rIns="45719" anchor="ctr"/>
          <a:lstStyle/>
          <a:p>
            <a:pPr marL="0" marR="0" lvl="0" indent="0" algn="ctr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>
                <a:solidFill>
                  <a:srgbClr val="FFFFFF"/>
                </a:solidFill>
              </a:defRPr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cs typeface="Calibri" panose="020F0502020204030204"/>
              <a:sym typeface="Calibri" panose="020F0502020204030204"/>
            </a:endParaRPr>
          </a:p>
        </p:txBody>
      </p:sp>
      <p:graphicFrame>
        <p:nvGraphicFramePr>
          <p:cNvPr id="173" name="Таблица 8"/>
          <p:cNvGraphicFramePr/>
          <p:nvPr/>
        </p:nvGraphicFramePr>
        <p:xfrm>
          <a:off x="209268" y="1916832"/>
          <a:ext cx="11673210" cy="4653596"/>
        </p:xfrm>
        <a:graphic>
          <a:graphicData uri="http://schemas.openxmlformats.org/drawingml/2006/table">
            <a:tbl>
              <a:tblPr firstRow="1" bandRow="1">
                <a:tableStyleId>{4C3C2611-4C71-4FC5-86AE-919BDF0F9419}</a:tableStyleId>
              </a:tblPr>
              <a:tblGrid>
                <a:gridCol w="990188"/>
                <a:gridCol w="6791952"/>
                <a:gridCol w="3891070"/>
              </a:tblGrid>
              <a:tr h="741284">
                <a:tc>
                  <a:txBody>
                    <a:bodyPr/>
                    <a:lstStyle/>
                    <a:p>
                      <a:pPr algn="ctr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sz="1400" b="1" dirty="0">
                          <a:solidFill>
                            <a:srgbClr val="4175B5"/>
                          </a:solidFill>
                        </a:rPr>
                        <a:t>№
п/п</a:t>
                      </a:r>
                      <a:endParaRPr sz="1400" b="1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sz="1400" b="1" dirty="0" err="1">
                          <a:solidFill>
                            <a:srgbClr val="4175B5"/>
                          </a:solidFill>
                        </a:rPr>
                        <a:t>Экзамен</a:t>
                      </a:r>
                      <a:r>
                        <a:rPr lang="en-US" sz="1400" b="1" dirty="0">
                          <a:solidFill>
                            <a:srgbClr val="4175B5"/>
                          </a:solidFill>
                        </a:rPr>
                        <a:t>/ </a:t>
                      </a:r>
                      <a:r>
                        <a:rPr lang="ru-RU" sz="1400" b="1" dirty="0">
                          <a:solidFill>
                            <a:srgbClr val="4175B5"/>
                          </a:solidFill>
                        </a:rPr>
                        <a:t>зачет</a:t>
                      </a:r>
                      <a:endParaRPr sz="1400" b="1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sz="1400" b="1">
                          <a:solidFill>
                            <a:srgbClr val="4175B5"/>
                          </a:solidFill>
                        </a:rPr>
                        <a:t>Оценка</a:t>
                      </a:r>
                      <a:endParaRPr sz="1400" b="1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</a:tr>
              <a:tr h="377128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10</a:t>
                      </a:r>
                      <a:endParaRPr sz="1400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400"/>
                      </a:pPr>
                      <a:endParaRPr lang="ru-RU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77128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11</a:t>
                      </a:r>
                      <a:endParaRPr sz="1400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 sz="1400"/>
                      </a:pPr>
                      <a:endParaRPr lang="ru-RU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lang="ru-RU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77128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12</a:t>
                      </a:r>
                      <a:endParaRPr sz="1400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400"/>
                      </a:pPr>
                      <a:endParaRPr lang="ru-RU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lang="ru-RU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77128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13</a:t>
                      </a:r>
                      <a:endParaRPr sz="1400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400"/>
                      </a:pPr>
                      <a:endParaRPr lang="ru-RU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77128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14</a:t>
                      </a:r>
                      <a:endParaRPr sz="1400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 sz="1400"/>
                      </a:pPr>
                      <a:endParaRPr lang="ru-RU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77128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15</a:t>
                      </a:r>
                      <a:endParaRPr sz="1400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400"/>
                      </a:pPr>
                      <a:endParaRPr lang="ru-RU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77128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16</a:t>
                      </a:r>
                      <a:endParaRPr sz="1400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400"/>
                      </a:pPr>
                      <a:endParaRPr lang="ru-RU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77128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17</a:t>
                      </a:r>
                      <a:endParaRPr sz="1400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400"/>
                      </a:pP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 sz="1400"/>
                      </a:pPr>
                      <a:endParaRPr kumimoji="0" lang="ru-RU" sz="14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cs typeface="Times New Roman" panose="02020603050405020304" pitchFamily="18" charset="0"/>
                        <a:sym typeface="Calibri" panose="020F0502020204030204"/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77128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18</a:t>
                      </a:r>
                      <a:endParaRPr sz="1400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400"/>
                      </a:pPr>
                      <a:endParaRPr lang="ru-RU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77128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19</a:t>
                      </a:r>
                      <a:endParaRPr sz="1400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400"/>
                      </a:pPr>
                      <a:r>
                        <a:rPr lang="ru-RU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	</a:t>
                      </a: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</a:tbl>
          </a:graphicData>
        </a:graphic>
      </p:graphicFrame>
      <p:sp>
        <p:nvSpPr>
          <p:cNvPr id="174" name="TextBox 9"/>
          <p:cNvSpPr/>
          <p:nvPr/>
        </p:nvSpPr>
        <p:spPr>
          <a:xfrm>
            <a:off x="31898" y="1586324"/>
            <a:ext cx="92396" cy="369332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>
            <a:spAutoFit/>
          </a:bodyPr>
          <a:lstStyle>
            <a:lvl1pPr>
              <a:defRPr b="1">
                <a:solidFill>
                  <a:srgbClr val="4175B5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1pPr>
          </a:lstStyle>
          <a:p>
            <a:pPr marL="0" marR="0" lvl="0" indent="0" algn="l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sz="1800" b="1" i="0" u="none" strike="noStrike" kern="0" cap="none" spc="0" normalizeH="0" baseline="0" noProof="0" dirty="0">
              <a:ln>
                <a:noFill/>
              </a:ln>
              <a:solidFill>
                <a:srgbClr val="4175B5"/>
              </a:solidFill>
              <a:effectLst/>
              <a:uLnTx/>
              <a:uFillTx/>
              <a:latin typeface="Arial" panose="020B0604020202020204"/>
              <a:cs typeface="Arial" panose="020B0604020202020204"/>
              <a:sym typeface="Arial" panose="020B0604020202020204"/>
            </a:endParaRPr>
          </a:p>
        </p:txBody>
      </p:sp>
      <p:sp>
        <p:nvSpPr>
          <p:cNvPr id="176" name="TextBox 14"/>
          <p:cNvSpPr/>
          <p:nvPr/>
        </p:nvSpPr>
        <p:spPr>
          <a:xfrm>
            <a:off x="106330" y="4045989"/>
            <a:ext cx="92396" cy="369332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>
            <a:spAutoFit/>
          </a:bodyPr>
          <a:lstStyle>
            <a:lvl1pPr>
              <a:defRPr b="1">
                <a:solidFill>
                  <a:srgbClr val="4175B5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1pPr>
          </a:lstStyle>
          <a:p>
            <a:pPr marL="0" marR="0" lvl="0" indent="0" algn="l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sz="1800" b="1" i="0" u="none" strike="noStrike" kern="0" cap="none" spc="0" normalizeH="0" baseline="0" noProof="0" dirty="0">
              <a:ln>
                <a:noFill/>
              </a:ln>
              <a:solidFill>
                <a:srgbClr val="4175B5"/>
              </a:solidFill>
              <a:effectLst/>
              <a:uLnTx/>
              <a:uFillTx/>
              <a:latin typeface="Arial" panose="020B0604020202020204"/>
              <a:cs typeface="Arial" panose="020B0604020202020204"/>
              <a:sym typeface="Arial" panose="020B0604020202020204"/>
            </a:endParaRPr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9268" y="32954"/>
            <a:ext cx="1111123" cy="1067310"/>
          </a:xfrm>
          <a:prstGeom prst="rect">
            <a:avLst/>
          </a:prstGeom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0833" y="1415022"/>
            <a:ext cx="6066046" cy="493819"/>
          </a:xfrm>
          <a:prstGeom prst="rect">
            <a:avLst/>
          </a:prstGeom>
        </p:spPr>
      </p:pic>
    </p:spTree>
  </p:cSld>
  <p:clrMapOvr>
    <a:masterClrMapping/>
  </p:clrMapOvr>
  <p:transition spd="med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8EF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Прямоугольник 2"/>
          <p:cNvSpPr/>
          <p:nvPr/>
        </p:nvSpPr>
        <p:spPr>
          <a:xfrm>
            <a:off x="2695373" y="314353"/>
            <a:ext cx="7503013" cy="461665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>
            <a:spAutoFit/>
          </a:bodyPr>
          <a:lstStyle>
            <a:lvl1pPr algn="ctr">
              <a:defRPr sz="2400" b="1"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1pPr>
          </a:lstStyle>
          <a:p>
            <a:pPr marL="0" marR="0" lvl="0" indent="0" algn="ctr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sz="2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cs typeface="Arial" panose="020B0604020202020204"/>
                <a:sym typeface="Arial" panose="020B0604020202020204"/>
              </a:rPr>
              <a:t> РЕЗУЛЬТАТЫ ПРОМЕЖУТОЧНОЙ АТТЕСТАЦИИ</a:t>
            </a:r>
            <a:endParaRPr kumimoji="0" sz="24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cs typeface="Arial" panose="020B0604020202020204"/>
              <a:sym typeface="Arial" panose="020B0604020202020204"/>
            </a:endParaRPr>
          </a:p>
        </p:txBody>
      </p:sp>
      <p:sp>
        <p:nvSpPr>
          <p:cNvPr id="170" name="Прямоугольник 3"/>
          <p:cNvSpPr/>
          <p:nvPr/>
        </p:nvSpPr>
        <p:spPr>
          <a:xfrm>
            <a:off x="0" y="1065886"/>
            <a:ext cx="12192000" cy="415235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45719" rIns="45719" anchor="ctr"/>
          <a:lstStyle/>
          <a:p>
            <a:pPr marL="0" marR="0" lvl="0" indent="0" algn="ctr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>
                <a:solidFill>
                  <a:srgbClr val="FFFFFF"/>
                </a:solidFill>
              </a:defRPr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cs typeface="Calibri" panose="020F0502020204030204"/>
              <a:sym typeface="Calibri" panose="020F0502020204030204"/>
            </a:endParaRPr>
          </a:p>
        </p:txBody>
      </p:sp>
      <p:sp>
        <p:nvSpPr>
          <p:cNvPr id="171" name="Прямоугольник 4"/>
          <p:cNvSpPr/>
          <p:nvPr/>
        </p:nvSpPr>
        <p:spPr>
          <a:xfrm>
            <a:off x="2678958" y="1121523"/>
            <a:ext cx="9513042" cy="303964"/>
          </a:xfrm>
          <a:prstGeom prst="rect">
            <a:avLst/>
          </a:prstGeom>
          <a:solidFill>
            <a:srgbClr val="4175B5"/>
          </a:solidFill>
          <a:ln w="12700">
            <a:miter lim="400000"/>
          </a:ln>
        </p:spPr>
        <p:txBody>
          <a:bodyPr lIns="45719" rIns="45719" anchor="ctr"/>
          <a:lstStyle/>
          <a:p>
            <a:pPr marL="0" marR="0" lvl="0" indent="0" algn="ctr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>
                <a:solidFill>
                  <a:srgbClr val="FFFFFF"/>
                </a:solidFill>
              </a:defRPr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cs typeface="Calibri" panose="020F0502020204030204"/>
              <a:sym typeface="Calibri" panose="020F0502020204030204"/>
            </a:endParaRPr>
          </a:p>
        </p:txBody>
      </p:sp>
      <p:sp>
        <p:nvSpPr>
          <p:cNvPr id="172" name="Прямоугольник 5"/>
          <p:cNvSpPr/>
          <p:nvPr/>
        </p:nvSpPr>
        <p:spPr>
          <a:xfrm>
            <a:off x="0" y="1121523"/>
            <a:ext cx="2611225" cy="303963"/>
          </a:xfrm>
          <a:prstGeom prst="rect">
            <a:avLst/>
          </a:prstGeom>
          <a:solidFill>
            <a:srgbClr val="FFF2CB"/>
          </a:solidFill>
          <a:ln w="12700">
            <a:miter lim="400000"/>
          </a:ln>
        </p:spPr>
        <p:txBody>
          <a:bodyPr lIns="45719" rIns="45719" anchor="ctr"/>
          <a:lstStyle/>
          <a:p>
            <a:pPr marL="0" marR="0" lvl="0" indent="0" algn="ctr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>
                <a:solidFill>
                  <a:srgbClr val="FFFFFF"/>
                </a:solidFill>
              </a:defRPr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cs typeface="Calibri" panose="020F0502020204030204"/>
              <a:sym typeface="Calibri" panose="020F0502020204030204"/>
            </a:endParaRPr>
          </a:p>
        </p:txBody>
      </p:sp>
      <p:graphicFrame>
        <p:nvGraphicFramePr>
          <p:cNvPr id="173" name="Таблица 8"/>
          <p:cNvGraphicFramePr/>
          <p:nvPr/>
        </p:nvGraphicFramePr>
        <p:xfrm>
          <a:off x="209268" y="1916832"/>
          <a:ext cx="11673210" cy="4012495"/>
        </p:xfrm>
        <a:graphic>
          <a:graphicData uri="http://schemas.openxmlformats.org/drawingml/2006/table">
            <a:tbl>
              <a:tblPr firstRow="1" bandRow="1">
                <a:tableStyleId>{4C3C2611-4C71-4FC5-86AE-919BDF0F9419}</a:tableStyleId>
              </a:tblPr>
              <a:tblGrid>
                <a:gridCol w="1033023"/>
                <a:gridCol w="6749117"/>
                <a:gridCol w="3891070"/>
              </a:tblGrid>
              <a:tr h="711425">
                <a:tc>
                  <a:txBody>
                    <a:bodyPr/>
                    <a:lstStyle/>
                    <a:p>
                      <a:pPr algn="ctr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sz="1400" b="1" dirty="0">
                          <a:solidFill>
                            <a:srgbClr val="4175B5"/>
                          </a:solidFill>
                        </a:rPr>
                        <a:t>№
п/п</a:t>
                      </a:r>
                      <a:endParaRPr sz="1400" b="1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sz="1400" b="1" dirty="0" err="1">
                          <a:solidFill>
                            <a:srgbClr val="4175B5"/>
                          </a:solidFill>
                        </a:rPr>
                        <a:t>Экзамен</a:t>
                      </a:r>
                      <a:r>
                        <a:rPr lang="en-US" sz="1400" b="1" dirty="0">
                          <a:solidFill>
                            <a:srgbClr val="4175B5"/>
                          </a:solidFill>
                        </a:rPr>
                        <a:t>/ </a:t>
                      </a:r>
                      <a:r>
                        <a:rPr lang="ru-RU" sz="1400" b="1" dirty="0">
                          <a:solidFill>
                            <a:srgbClr val="4175B5"/>
                          </a:solidFill>
                        </a:rPr>
                        <a:t>зачет</a:t>
                      </a:r>
                      <a:endParaRPr sz="1400" b="1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sz="1400" b="1">
                          <a:solidFill>
                            <a:srgbClr val="4175B5"/>
                          </a:solidFill>
                        </a:rPr>
                        <a:t>Оценка</a:t>
                      </a:r>
                      <a:endParaRPr sz="1400" b="1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</a:tr>
              <a:tr h="405574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20</a:t>
                      </a:r>
                      <a:endParaRPr sz="1400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400"/>
                      </a:pP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61937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21</a:t>
                      </a:r>
                      <a:r>
                        <a:rPr sz="1400">
                          <a:solidFill>
                            <a:srgbClr val="4175B5"/>
                          </a:solidFill>
                        </a:rPr>
                        <a:t>.</a:t>
                      </a:r>
                      <a:endParaRPr sz="1400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400"/>
                      </a:pPr>
                      <a:r>
                        <a:rPr lang="ru-RU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	</a:t>
                      </a: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 sz="1400"/>
                      </a:pP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61937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22</a:t>
                      </a:r>
                      <a:endParaRPr sz="1400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400"/>
                      </a:pPr>
                      <a:r>
                        <a:rPr lang="ru-RU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	</a:t>
                      </a: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61937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23</a:t>
                      </a:r>
                      <a:endParaRPr sz="1400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400"/>
                      </a:pPr>
                      <a:r>
                        <a:rPr lang="ru-RU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		</a:t>
                      </a: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61937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24</a:t>
                      </a:r>
                      <a:endParaRPr sz="1400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400"/>
                      </a:pPr>
                      <a:r>
                        <a:rPr lang="ru-RU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	</a:t>
                      </a: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/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61937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25</a:t>
                      </a:r>
                      <a:endParaRPr sz="1400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400"/>
                      </a:pPr>
                      <a:r>
                        <a:rPr lang="ru-RU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	</a:t>
                      </a: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r>
                        <a:rPr lang="ru-RU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endParaRPr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61937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26</a:t>
                      </a:r>
                      <a:endParaRPr sz="1400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400"/>
                      </a:pPr>
                      <a:r>
                        <a:rPr lang="ru-RU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	</a:t>
                      </a: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61937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27</a:t>
                      </a:r>
                      <a:endParaRPr sz="1400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400"/>
                      </a:pP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61937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28</a:t>
                      </a:r>
                      <a:endParaRPr sz="1400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400"/>
                      </a:pP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</a:tbl>
          </a:graphicData>
        </a:graphic>
      </p:graphicFrame>
      <p:sp>
        <p:nvSpPr>
          <p:cNvPr id="174" name="TextBox 9"/>
          <p:cNvSpPr/>
          <p:nvPr/>
        </p:nvSpPr>
        <p:spPr>
          <a:xfrm>
            <a:off x="31898" y="1586324"/>
            <a:ext cx="92396" cy="369332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>
            <a:spAutoFit/>
          </a:bodyPr>
          <a:lstStyle>
            <a:lvl1pPr>
              <a:defRPr b="1">
                <a:solidFill>
                  <a:srgbClr val="4175B5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1pPr>
          </a:lstStyle>
          <a:p>
            <a:pPr marL="0" marR="0" lvl="0" indent="0" algn="l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sz="1800" b="1" i="0" u="none" strike="noStrike" kern="0" cap="none" spc="0" normalizeH="0" baseline="0" noProof="0" dirty="0">
              <a:ln>
                <a:noFill/>
              </a:ln>
              <a:solidFill>
                <a:srgbClr val="4175B5"/>
              </a:solidFill>
              <a:effectLst/>
              <a:uLnTx/>
              <a:uFillTx/>
              <a:latin typeface="Arial" panose="020B0604020202020204"/>
              <a:cs typeface="Arial" panose="020B0604020202020204"/>
              <a:sym typeface="Arial" panose="020B0604020202020204"/>
            </a:endParaRPr>
          </a:p>
        </p:txBody>
      </p:sp>
      <p:sp>
        <p:nvSpPr>
          <p:cNvPr id="176" name="TextBox 14"/>
          <p:cNvSpPr/>
          <p:nvPr/>
        </p:nvSpPr>
        <p:spPr>
          <a:xfrm>
            <a:off x="106330" y="4045989"/>
            <a:ext cx="92396" cy="369332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>
            <a:spAutoFit/>
          </a:bodyPr>
          <a:lstStyle>
            <a:lvl1pPr>
              <a:defRPr b="1">
                <a:solidFill>
                  <a:srgbClr val="4175B5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1pPr>
          </a:lstStyle>
          <a:p>
            <a:pPr marL="0" marR="0" lvl="0" indent="0" algn="l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sz="1800" b="1" i="0" u="none" strike="noStrike" kern="0" cap="none" spc="0" normalizeH="0" baseline="0" noProof="0" dirty="0">
              <a:ln>
                <a:noFill/>
              </a:ln>
              <a:solidFill>
                <a:srgbClr val="4175B5"/>
              </a:solidFill>
              <a:effectLst/>
              <a:uLnTx/>
              <a:uFillTx/>
              <a:latin typeface="Arial" panose="020B0604020202020204"/>
              <a:cs typeface="Arial" panose="020B0604020202020204"/>
              <a:sym typeface="Arial" panose="020B0604020202020204"/>
            </a:endParaRPr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9268" y="32954"/>
            <a:ext cx="1111123" cy="1067310"/>
          </a:xfrm>
          <a:prstGeom prst="rect">
            <a:avLst/>
          </a:prstGeom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8848" y="1446745"/>
            <a:ext cx="6066046" cy="493819"/>
          </a:xfrm>
          <a:prstGeom prst="rect">
            <a:avLst/>
          </a:prstGeom>
        </p:spPr>
      </p:pic>
    </p:spTree>
  </p:cSld>
  <p:clrMapOvr>
    <a:masterClrMapping/>
  </p:clrMapOvr>
  <p:transition spd="med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8EF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Прямоугольник 2"/>
          <p:cNvSpPr/>
          <p:nvPr/>
        </p:nvSpPr>
        <p:spPr>
          <a:xfrm>
            <a:off x="2695373" y="314353"/>
            <a:ext cx="7503013" cy="461665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>
            <a:spAutoFit/>
          </a:bodyPr>
          <a:lstStyle>
            <a:lvl1pPr algn="ctr">
              <a:defRPr sz="2400" b="1"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1pPr>
          </a:lstStyle>
          <a:p>
            <a:pPr marL="0" marR="0" lvl="0" indent="0" algn="ctr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sz="2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cs typeface="Arial" panose="020B0604020202020204"/>
                <a:sym typeface="Arial" panose="020B0604020202020204"/>
              </a:rPr>
              <a:t> РЕЗУЛЬТАТЫ ПРОМЕЖУТОЧНОЙ АТТЕСТАЦИИ</a:t>
            </a:r>
            <a:endParaRPr kumimoji="0" sz="24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cs typeface="Arial" panose="020B0604020202020204"/>
              <a:sym typeface="Arial" panose="020B0604020202020204"/>
            </a:endParaRPr>
          </a:p>
        </p:txBody>
      </p:sp>
      <p:sp>
        <p:nvSpPr>
          <p:cNvPr id="170" name="Прямоугольник 3"/>
          <p:cNvSpPr/>
          <p:nvPr/>
        </p:nvSpPr>
        <p:spPr>
          <a:xfrm>
            <a:off x="0" y="1065886"/>
            <a:ext cx="12192000" cy="415235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45719" rIns="45719" anchor="ctr"/>
          <a:lstStyle/>
          <a:p>
            <a:pPr marL="0" marR="0" lvl="0" indent="0" algn="ctr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>
                <a:solidFill>
                  <a:srgbClr val="FFFFFF"/>
                </a:solidFill>
              </a:defRPr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cs typeface="Calibri" panose="020F0502020204030204"/>
              <a:sym typeface="Calibri" panose="020F0502020204030204"/>
            </a:endParaRPr>
          </a:p>
        </p:txBody>
      </p:sp>
      <p:sp>
        <p:nvSpPr>
          <p:cNvPr id="171" name="Прямоугольник 4"/>
          <p:cNvSpPr/>
          <p:nvPr/>
        </p:nvSpPr>
        <p:spPr>
          <a:xfrm>
            <a:off x="2678958" y="1121523"/>
            <a:ext cx="9513042" cy="303964"/>
          </a:xfrm>
          <a:prstGeom prst="rect">
            <a:avLst/>
          </a:prstGeom>
          <a:solidFill>
            <a:srgbClr val="4175B5"/>
          </a:solidFill>
          <a:ln w="12700">
            <a:miter lim="400000"/>
          </a:ln>
        </p:spPr>
        <p:txBody>
          <a:bodyPr lIns="45719" rIns="45719" anchor="ctr"/>
          <a:lstStyle/>
          <a:p>
            <a:pPr marL="0" marR="0" lvl="0" indent="0" algn="ctr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>
                <a:solidFill>
                  <a:srgbClr val="FFFFFF"/>
                </a:solidFill>
              </a:defRPr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cs typeface="Calibri" panose="020F0502020204030204"/>
              <a:sym typeface="Calibri" panose="020F0502020204030204"/>
            </a:endParaRPr>
          </a:p>
        </p:txBody>
      </p:sp>
      <p:sp>
        <p:nvSpPr>
          <p:cNvPr id="172" name="Прямоугольник 5"/>
          <p:cNvSpPr/>
          <p:nvPr/>
        </p:nvSpPr>
        <p:spPr>
          <a:xfrm>
            <a:off x="0" y="1121523"/>
            <a:ext cx="2611225" cy="303963"/>
          </a:xfrm>
          <a:prstGeom prst="rect">
            <a:avLst/>
          </a:prstGeom>
          <a:solidFill>
            <a:srgbClr val="FFF2CB"/>
          </a:solidFill>
          <a:ln w="12700">
            <a:miter lim="400000"/>
          </a:ln>
        </p:spPr>
        <p:txBody>
          <a:bodyPr lIns="45719" rIns="45719" anchor="ctr"/>
          <a:lstStyle/>
          <a:p>
            <a:pPr marL="0" marR="0" lvl="0" indent="0" algn="ctr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>
                <a:solidFill>
                  <a:srgbClr val="FFFFFF"/>
                </a:solidFill>
              </a:defRPr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cs typeface="Calibri" panose="020F0502020204030204"/>
              <a:sym typeface="Calibri" panose="020F0502020204030204"/>
            </a:endParaRPr>
          </a:p>
        </p:txBody>
      </p:sp>
      <p:graphicFrame>
        <p:nvGraphicFramePr>
          <p:cNvPr id="173" name="Таблица 8"/>
          <p:cNvGraphicFramePr/>
          <p:nvPr/>
        </p:nvGraphicFramePr>
        <p:xfrm>
          <a:off x="209268" y="1916832"/>
          <a:ext cx="11601772" cy="4155372"/>
        </p:xfrm>
        <a:graphic>
          <a:graphicData uri="http://schemas.openxmlformats.org/drawingml/2006/table">
            <a:tbl>
              <a:tblPr firstRow="1" bandRow="1">
                <a:tableStyleId>{4C3C2611-4C71-4FC5-86AE-919BDF0F9419}</a:tableStyleId>
              </a:tblPr>
              <a:tblGrid>
                <a:gridCol w="1026701"/>
                <a:gridCol w="6707813"/>
                <a:gridCol w="3867258"/>
              </a:tblGrid>
              <a:tr h="744858">
                <a:tc>
                  <a:txBody>
                    <a:bodyPr/>
                    <a:lstStyle/>
                    <a:p>
                      <a:pPr algn="ctr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sz="1400" b="1" dirty="0">
                          <a:solidFill>
                            <a:srgbClr val="4175B5"/>
                          </a:solidFill>
                        </a:rPr>
                        <a:t>№
п/п</a:t>
                      </a:r>
                      <a:endParaRPr sz="1400" b="1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sz="1400" b="1" dirty="0" err="1">
                          <a:solidFill>
                            <a:srgbClr val="4175B5"/>
                          </a:solidFill>
                        </a:rPr>
                        <a:t>Экзамен</a:t>
                      </a:r>
                      <a:r>
                        <a:rPr lang="en-US" sz="1400" b="1" dirty="0">
                          <a:solidFill>
                            <a:srgbClr val="4175B5"/>
                          </a:solidFill>
                        </a:rPr>
                        <a:t>/ </a:t>
                      </a:r>
                      <a:r>
                        <a:rPr lang="ru-RU" sz="1400" b="1" dirty="0">
                          <a:solidFill>
                            <a:srgbClr val="4175B5"/>
                          </a:solidFill>
                        </a:rPr>
                        <a:t>зачет</a:t>
                      </a:r>
                      <a:endParaRPr sz="1400" b="1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sz="1400" b="1">
                          <a:solidFill>
                            <a:srgbClr val="4175B5"/>
                          </a:solidFill>
                        </a:rPr>
                        <a:t>Оценка</a:t>
                      </a:r>
                      <a:endParaRPr sz="1400" b="1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</a:tr>
              <a:tr h="378946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29</a:t>
                      </a:r>
                      <a:endParaRPr sz="1400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400"/>
                      </a:pP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78946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30</a:t>
                      </a:r>
                      <a:endParaRPr sz="1400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400"/>
                      </a:pPr>
                      <a:r>
                        <a:rPr lang="ru-RU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		</a:t>
                      </a: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 sz="1400"/>
                      </a:pP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78946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31</a:t>
                      </a:r>
                      <a:endParaRPr sz="1400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400"/>
                      </a:pPr>
                      <a:r>
                        <a:rPr lang="ru-RU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		</a:t>
                      </a: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78946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32</a:t>
                      </a:r>
                      <a:endParaRPr sz="1400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400"/>
                      </a:pP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78946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33</a:t>
                      </a:r>
                      <a:endParaRPr sz="1400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400"/>
                      </a:pPr>
                      <a:r>
                        <a:rPr lang="ru-RU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	</a:t>
                      </a: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r>
                        <a:rPr lang="ru-RU" dirty="0"/>
                        <a:t> </a:t>
                      </a:r>
                      <a:endParaRPr dirty="0"/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78946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34</a:t>
                      </a:r>
                      <a:endParaRPr sz="1400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400"/>
                      </a:pPr>
                      <a:r>
                        <a:rPr lang="ru-RU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		</a:t>
                      </a: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78946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35</a:t>
                      </a:r>
                      <a:endParaRPr sz="1400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400"/>
                      </a:pPr>
                      <a:r>
                        <a:rPr lang="ru-RU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		</a:t>
                      </a: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78946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36</a:t>
                      </a:r>
                      <a:endParaRPr sz="1400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400"/>
                      </a:pP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78946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37</a:t>
                      </a:r>
                      <a:endParaRPr sz="1400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400"/>
                      </a:pP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</a:tbl>
          </a:graphicData>
        </a:graphic>
      </p:graphicFrame>
      <p:sp>
        <p:nvSpPr>
          <p:cNvPr id="174" name="TextBox 9"/>
          <p:cNvSpPr/>
          <p:nvPr/>
        </p:nvSpPr>
        <p:spPr>
          <a:xfrm>
            <a:off x="31898" y="1586324"/>
            <a:ext cx="92396" cy="369332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>
            <a:spAutoFit/>
          </a:bodyPr>
          <a:lstStyle>
            <a:lvl1pPr>
              <a:defRPr b="1">
                <a:solidFill>
                  <a:srgbClr val="4175B5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1pPr>
          </a:lstStyle>
          <a:p>
            <a:pPr marL="0" marR="0" lvl="0" indent="0" algn="l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sz="1800" b="1" i="0" u="none" strike="noStrike" kern="0" cap="none" spc="0" normalizeH="0" baseline="0" noProof="0" dirty="0">
              <a:ln>
                <a:noFill/>
              </a:ln>
              <a:solidFill>
                <a:srgbClr val="4175B5"/>
              </a:solidFill>
              <a:effectLst/>
              <a:uLnTx/>
              <a:uFillTx/>
              <a:latin typeface="Arial" panose="020B0604020202020204"/>
              <a:cs typeface="Arial" panose="020B0604020202020204"/>
              <a:sym typeface="Arial" panose="020B0604020202020204"/>
            </a:endParaRPr>
          </a:p>
        </p:txBody>
      </p:sp>
      <p:sp>
        <p:nvSpPr>
          <p:cNvPr id="176" name="TextBox 14"/>
          <p:cNvSpPr/>
          <p:nvPr/>
        </p:nvSpPr>
        <p:spPr>
          <a:xfrm>
            <a:off x="106330" y="4045989"/>
            <a:ext cx="92396" cy="369332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>
            <a:spAutoFit/>
          </a:bodyPr>
          <a:lstStyle>
            <a:lvl1pPr>
              <a:defRPr b="1">
                <a:solidFill>
                  <a:srgbClr val="4175B5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1pPr>
          </a:lstStyle>
          <a:p>
            <a:pPr marL="0" marR="0" lvl="0" indent="0" algn="l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sz="1800" b="1" i="0" u="none" strike="noStrike" kern="0" cap="none" spc="0" normalizeH="0" baseline="0" noProof="0" dirty="0">
              <a:ln>
                <a:noFill/>
              </a:ln>
              <a:solidFill>
                <a:srgbClr val="4175B5"/>
              </a:solidFill>
              <a:effectLst/>
              <a:uLnTx/>
              <a:uFillTx/>
              <a:latin typeface="Arial" panose="020B0604020202020204"/>
              <a:cs typeface="Arial" panose="020B0604020202020204"/>
              <a:sym typeface="Arial" panose="020B0604020202020204"/>
            </a:endParaRPr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9268" y="32954"/>
            <a:ext cx="1111123" cy="1067310"/>
          </a:xfrm>
          <a:prstGeom prst="rect">
            <a:avLst/>
          </a:prstGeom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8848" y="1446745"/>
            <a:ext cx="6066046" cy="493819"/>
          </a:xfrm>
          <a:prstGeom prst="rect">
            <a:avLst/>
          </a:prstGeom>
        </p:spPr>
      </p:pic>
    </p:spTree>
  </p:cSld>
  <p:clrMapOvr>
    <a:masterClrMapping/>
  </p:clrMapOvr>
  <p:transition spd="med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8EF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Прямоугольник 2"/>
          <p:cNvSpPr/>
          <p:nvPr/>
        </p:nvSpPr>
        <p:spPr>
          <a:xfrm>
            <a:off x="2695368" y="314353"/>
            <a:ext cx="7503014" cy="461665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>
            <a:spAutoFit/>
          </a:bodyPr>
          <a:lstStyle>
            <a:lvl1pPr algn="ctr">
              <a:defRPr sz="2400" b="1"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1pPr>
          </a:lstStyle>
          <a:p>
            <a:r>
              <a:rPr dirty="0"/>
              <a:t> РЕЗУЛЬТАТЫ ПРОМЕЖУТОЧНОЙ АТТЕСТАЦИИ</a:t>
            </a:r>
            <a:endParaRPr dirty="0"/>
          </a:p>
        </p:txBody>
      </p:sp>
      <p:sp>
        <p:nvSpPr>
          <p:cNvPr id="170" name="Прямоугольник 3"/>
          <p:cNvSpPr/>
          <p:nvPr/>
        </p:nvSpPr>
        <p:spPr>
          <a:xfrm>
            <a:off x="0" y="1065886"/>
            <a:ext cx="12192000" cy="415235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</a:p>
        </p:txBody>
      </p:sp>
      <p:sp>
        <p:nvSpPr>
          <p:cNvPr id="171" name="Прямоугольник 4"/>
          <p:cNvSpPr/>
          <p:nvPr/>
        </p:nvSpPr>
        <p:spPr>
          <a:xfrm>
            <a:off x="2678958" y="1121523"/>
            <a:ext cx="9513042" cy="303964"/>
          </a:xfrm>
          <a:prstGeom prst="rect">
            <a:avLst/>
          </a:prstGeom>
          <a:solidFill>
            <a:srgbClr val="4175B5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</a:p>
        </p:txBody>
      </p:sp>
      <p:sp>
        <p:nvSpPr>
          <p:cNvPr id="172" name="Прямоугольник 5"/>
          <p:cNvSpPr/>
          <p:nvPr/>
        </p:nvSpPr>
        <p:spPr>
          <a:xfrm>
            <a:off x="0" y="1121523"/>
            <a:ext cx="2611225" cy="303963"/>
          </a:xfrm>
          <a:prstGeom prst="rect">
            <a:avLst/>
          </a:prstGeom>
          <a:solidFill>
            <a:srgbClr val="FFF2CB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</a:p>
        </p:txBody>
      </p:sp>
      <p:graphicFrame>
        <p:nvGraphicFramePr>
          <p:cNvPr id="173" name="Таблица 8"/>
          <p:cNvGraphicFramePr/>
          <p:nvPr/>
        </p:nvGraphicFramePr>
        <p:xfrm>
          <a:off x="195117" y="2036235"/>
          <a:ext cx="11713347" cy="3566160"/>
        </p:xfrm>
        <a:graphic>
          <a:graphicData uri="http://schemas.openxmlformats.org/drawingml/2006/table">
            <a:tbl>
              <a:tblPr firstRow="1" bandRow="1">
                <a:tableStyleId>{4C3C2611-4C71-4FC5-86AE-919BDF0F9419}</a:tableStyleId>
              </a:tblPr>
              <a:tblGrid>
                <a:gridCol w="1036575"/>
                <a:gridCol w="7384588"/>
                <a:gridCol w="3292184"/>
              </a:tblGrid>
              <a:tr h="493567">
                <a:tc>
                  <a:txBody>
                    <a:bodyPr/>
                    <a:lstStyle/>
                    <a:p>
                      <a:pPr algn="ctr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sz="1400" b="1" dirty="0">
                          <a:solidFill>
                            <a:srgbClr val="4175B5"/>
                          </a:solidFill>
                        </a:rPr>
                        <a:t>№
п/п</a:t>
                      </a:r>
                      <a:endParaRPr sz="1400" b="1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sz="1400" b="1" dirty="0" err="1">
                          <a:solidFill>
                            <a:srgbClr val="4175B5"/>
                          </a:solidFill>
                        </a:rPr>
                        <a:t>Экзамен</a:t>
                      </a:r>
                      <a:r>
                        <a:rPr lang="ru-RU" sz="1400" b="1" dirty="0">
                          <a:solidFill>
                            <a:srgbClr val="4175B5"/>
                          </a:solidFill>
                        </a:rPr>
                        <a:t>/зачет</a:t>
                      </a:r>
                      <a:endParaRPr sz="1400" b="1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sz="1400" b="1">
                          <a:solidFill>
                            <a:srgbClr val="4175B5"/>
                          </a:solidFill>
                        </a:rPr>
                        <a:t>Оценка</a:t>
                      </a:r>
                      <a:endParaRPr sz="1400" b="1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</a:tr>
              <a:tr h="288032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38</a:t>
                      </a:r>
                      <a:endParaRPr sz="1400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/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/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88032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39</a:t>
                      </a:r>
                      <a:endParaRPr sz="1400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/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/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88032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40</a:t>
                      </a:r>
                      <a:endParaRPr sz="1400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/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/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88032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41</a:t>
                      </a:r>
                      <a:endParaRPr sz="1400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/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/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88032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42</a:t>
                      </a:r>
                      <a:endParaRPr sz="1400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/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/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88032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43</a:t>
                      </a:r>
                      <a:endParaRPr sz="1400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/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/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88032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44</a:t>
                      </a:r>
                      <a:endParaRPr sz="1400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/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/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88032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45</a:t>
                      </a:r>
                      <a:endParaRPr sz="1400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/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/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88032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46</a:t>
                      </a:r>
                      <a:endParaRPr sz="1400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/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/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88032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47</a:t>
                      </a:r>
                      <a:endParaRPr sz="1400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/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/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</a:tbl>
          </a:graphicData>
        </a:graphic>
      </p:graphicFrame>
      <p:sp>
        <p:nvSpPr>
          <p:cNvPr id="174" name="TextBox 9"/>
          <p:cNvSpPr/>
          <p:nvPr/>
        </p:nvSpPr>
        <p:spPr>
          <a:xfrm>
            <a:off x="31898" y="1586324"/>
            <a:ext cx="156451" cy="369332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>
            <a:spAutoFit/>
          </a:bodyPr>
          <a:lstStyle>
            <a:lvl1pPr>
              <a:defRPr b="1">
                <a:solidFill>
                  <a:srgbClr val="4175B5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1pPr>
          </a:lstStyle>
          <a:p>
            <a:r>
              <a:rPr dirty="0"/>
              <a:t> </a:t>
            </a:r>
            <a:endParaRPr dirty="0"/>
          </a:p>
        </p:txBody>
      </p:sp>
      <p:sp>
        <p:nvSpPr>
          <p:cNvPr id="176" name="TextBox 14"/>
          <p:cNvSpPr/>
          <p:nvPr/>
        </p:nvSpPr>
        <p:spPr>
          <a:xfrm>
            <a:off x="106330" y="4045989"/>
            <a:ext cx="92396" cy="369332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>
            <a:spAutoFit/>
          </a:bodyPr>
          <a:lstStyle>
            <a:lvl1pPr>
              <a:defRPr b="1">
                <a:solidFill>
                  <a:srgbClr val="4175B5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1pPr>
          </a:lstStyle>
          <a:p>
            <a:endParaRPr dirty="0"/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9268" y="32954"/>
            <a:ext cx="1111123" cy="1067310"/>
          </a:xfrm>
          <a:prstGeom prst="rect">
            <a:avLst/>
          </a:prstGeom>
        </p:spPr>
      </p:pic>
    </p:spTree>
  </p:cSld>
  <p:clrMapOvr>
    <a:masterClrMapping/>
  </p:clrMapOvr>
  <p:transition spd="med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8EF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Прямоугольник 2"/>
          <p:cNvSpPr/>
          <p:nvPr/>
        </p:nvSpPr>
        <p:spPr>
          <a:xfrm>
            <a:off x="2695368" y="314353"/>
            <a:ext cx="7503014" cy="461665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>
            <a:spAutoFit/>
          </a:bodyPr>
          <a:lstStyle>
            <a:lvl1pPr algn="ctr">
              <a:defRPr sz="2400" b="1"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1pPr>
          </a:lstStyle>
          <a:p>
            <a:pPr marL="0" marR="0" lvl="0" indent="0" algn="ctr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sz="2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cs typeface="Arial" panose="020B0604020202020204"/>
                <a:sym typeface="Arial" panose="020B0604020202020204"/>
              </a:rPr>
              <a:t> РЕЗУЛЬТАТЫ ПРОМЕЖУТОЧНОЙ АТТЕСТАЦИИ</a:t>
            </a:r>
            <a:endParaRPr kumimoji="0" sz="24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cs typeface="Arial" panose="020B0604020202020204"/>
              <a:sym typeface="Arial" panose="020B0604020202020204"/>
            </a:endParaRPr>
          </a:p>
        </p:txBody>
      </p:sp>
      <p:sp>
        <p:nvSpPr>
          <p:cNvPr id="170" name="Прямоугольник 3"/>
          <p:cNvSpPr/>
          <p:nvPr/>
        </p:nvSpPr>
        <p:spPr>
          <a:xfrm>
            <a:off x="0" y="1065886"/>
            <a:ext cx="12192000" cy="415235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45719" rIns="45719" anchor="ctr"/>
          <a:lstStyle/>
          <a:p>
            <a:pPr marL="0" marR="0" lvl="0" indent="0" algn="ctr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>
                <a:solidFill>
                  <a:srgbClr val="FFFFFF"/>
                </a:solidFill>
              </a:defRPr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cs typeface="Calibri" panose="020F0502020204030204"/>
              <a:sym typeface="Calibri" panose="020F0502020204030204"/>
            </a:endParaRPr>
          </a:p>
        </p:txBody>
      </p:sp>
      <p:sp>
        <p:nvSpPr>
          <p:cNvPr id="171" name="Прямоугольник 4"/>
          <p:cNvSpPr/>
          <p:nvPr/>
        </p:nvSpPr>
        <p:spPr>
          <a:xfrm>
            <a:off x="2678958" y="1121523"/>
            <a:ext cx="9513042" cy="303964"/>
          </a:xfrm>
          <a:prstGeom prst="rect">
            <a:avLst/>
          </a:prstGeom>
          <a:solidFill>
            <a:srgbClr val="4175B5"/>
          </a:solidFill>
          <a:ln w="12700">
            <a:miter lim="400000"/>
          </a:ln>
        </p:spPr>
        <p:txBody>
          <a:bodyPr lIns="45719" rIns="45719" anchor="ctr"/>
          <a:lstStyle/>
          <a:p>
            <a:pPr marL="0" marR="0" lvl="0" indent="0" algn="ctr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>
                <a:solidFill>
                  <a:srgbClr val="FFFFFF"/>
                </a:solidFill>
              </a:defRPr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cs typeface="Calibri" panose="020F0502020204030204"/>
              <a:sym typeface="Calibri" panose="020F0502020204030204"/>
            </a:endParaRPr>
          </a:p>
        </p:txBody>
      </p:sp>
      <p:sp>
        <p:nvSpPr>
          <p:cNvPr id="172" name="Прямоугольник 5"/>
          <p:cNvSpPr/>
          <p:nvPr/>
        </p:nvSpPr>
        <p:spPr>
          <a:xfrm>
            <a:off x="0" y="1121523"/>
            <a:ext cx="2611225" cy="303963"/>
          </a:xfrm>
          <a:prstGeom prst="rect">
            <a:avLst/>
          </a:prstGeom>
          <a:solidFill>
            <a:srgbClr val="FFF2CB"/>
          </a:solidFill>
          <a:ln w="12700">
            <a:miter lim="400000"/>
          </a:ln>
        </p:spPr>
        <p:txBody>
          <a:bodyPr lIns="45719" rIns="45719" anchor="ctr"/>
          <a:lstStyle/>
          <a:p>
            <a:pPr marL="0" marR="0" lvl="0" indent="0" algn="ctr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>
                <a:solidFill>
                  <a:srgbClr val="FFFFFF"/>
                </a:solidFill>
              </a:defRPr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cs typeface="Calibri" panose="020F0502020204030204"/>
              <a:sym typeface="Calibri" panose="020F0502020204030204"/>
            </a:endParaRPr>
          </a:p>
        </p:txBody>
      </p:sp>
      <p:graphicFrame>
        <p:nvGraphicFramePr>
          <p:cNvPr id="173" name="Таблица 8"/>
          <p:cNvGraphicFramePr/>
          <p:nvPr/>
        </p:nvGraphicFramePr>
        <p:xfrm>
          <a:off x="195117" y="2036235"/>
          <a:ext cx="11713347" cy="3566160"/>
        </p:xfrm>
        <a:graphic>
          <a:graphicData uri="http://schemas.openxmlformats.org/drawingml/2006/table">
            <a:tbl>
              <a:tblPr firstRow="1" bandRow="1">
                <a:tableStyleId>{4C3C2611-4C71-4FC5-86AE-919BDF0F9419}</a:tableStyleId>
              </a:tblPr>
              <a:tblGrid>
                <a:gridCol w="1036575"/>
                <a:gridCol w="7384588"/>
                <a:gridCol w="3292184"/>
              </a:tblGrid>
              <a:tr h="493567">
                <a:tc>
                  <a:txBody>
                    <a:bodyPr/>
                    <a:lstStyle/>
                    <a:p>
                      <a:pPr algn="ctr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sz="1400" b="1" dirty="0">
                          <a:solidFill>
                            <a:srgbClr val="4175B5"/>
                          </a:solidFill>
                        </a:rPr>
                        <a:t>№
п/п</a:t>
                      </a:r>
                      <a:endParaRPr sz="1400" b="1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sz="1400" b="1" dirty="0" err="1">
                          <a:solidFill>
                            <a:srgbClr val="4175B5"/>
                          </a:solidFill>
                        </a:rPr>
                        <a:t>Экзамен</a:t>
                      </a:r>
                      <a:r>
                        <a:rPr lang="ru-RU" sz="1400" b="1" dirty="0">
                          <a:solidFill>
                            <a:srgbClr val="4175B5"/>
                          </a:solidFill>
                        </a:rPr>
                        <a:t>/зачет</a:t>
                      </a:r>
                      <a:endParaRPr sz="1400" b="1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sz="1400" b="1">
                          <a:solidFill>
                            <a:srgbClr val="4175B5"/>
                          </a:solidFill>
                        </a:rPr>
                        <a:t>Оценка</a:t>
                      </a:r>
                      <a:endParaRPr sz="1400" b="1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</a:tr>
              <a:tr h="288032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48</a:t>
                      </a:r>
                      <a:endParaRPr sz="1400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/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/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88032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49</a:t>
                      </a:r>
                      <a:endParaRPr sz="1400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/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/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88032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50</a:t>
                      </a:r>
                      <a:endParaRPr sz="1400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/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/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88032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51</a:t>
                      </a:r>
                      <a:endParaRPr sz="1400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/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/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88032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52</a:t>
                      </a:r>
                      <a:endParaRPr sz="1400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/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/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88032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53</a:t>
                      </a:r>
                      <a:endParaRPr sz="1400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/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/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88032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54</a:t>
                      </a:r>
                      <a:endParaRPr sz="1400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/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/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88032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55</a:t>
                      </a:r>
                      <a:endParaRPr sz="1400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/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/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88032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56</a:t>
                      </a:r>
                      <a:endParaRPr sz="1400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/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/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88032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57</a:t>
                      </a:r>
                      <a:endParaRPr sz="1400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/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/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</a:tbl>
          </a:graphicData>
        </a:graphic>
      </p:graphicFrame>
      <p:sp>
        <p:nvSpPr>
          <p:cNvPr id="174" name="TextBox 9"/>
          <p:cNvSpPr/>
          <p:nvPr/>
        </p:nvSpPr>
        <p:spPr>
          <a:xfrm>
            <a:off x="31898" y="1586324"/>
            <a:ext cx="156451" cy="369332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>
            <a:spAutoFit/>
          </a:bodyPr>
          <a:lstStyle>
            <a:lvl1pPr>
              <a:defRPr b="1">
                <a:solidFill>
                  <a:srgbClr val="4175B5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1pPr>
          </a:lstStyle>
          <a:p>
            <a:pPr marL="0" marR="0" lvl="0" indent="0" algn="l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sz="1800" b="1" i="0" u="none" strike="noStrike" kern="0" cap="none" spc="0" normalizeH="0" baseline="0" noProof="0" dirty="0">
                <a:ln>
                  <a:noFill/>
                </a:ln>
                <a:solidFill>
                  <a:srgbClr val="4175B5"/>
                </a:solidFill>
                <a:effectLst/>
                <a:uLnTx/>
                <a:uFillTx/>
                <a:latin typeface="Arial" panose="020B0604020202020204"/>
                <a:cs typeface="Arial" panose="020B0604020202020204"/>
                <a:sym typeface="Arial" panose="020B0604020202020204"/>
              </a:rPr>
              <a:t> </a:t>
            </a:r>
            <a:endParaRPr kumimoji="0" sz="1800" b="1" i="0" u="none" strike="noStrike" kern="0" cap="none" spc="0" normalizeH="0" baseline="0" noProof="0" dirty="0">
              <a:ln>
                <a:noFill/>
              </a:ln>
              <a:solidFill>
                <a:srgbClr val="4175B5"/>
              </a:solidFill>
              <a:effectLst/>
              <a:uLnTx/>
              <a:uFillTx/>
              <a:latin typeface="Arial" panose="020B0604020202020204"/>
              <a:cs typeface="Arial" panose="020B0604020202020204"/>
              <a:sym typeface="Arial" panose="020B0604020202020204"/>
            </a:endParaRPr>
          </a:p>
        </p:txBody>
      </p:sp>
      <p:sp>
        <p:nvSpPr>
          <p:cNvPr id="176" name="TextBox 14"/>
          <p:cNvSpPr/>
          <p:nvPr/>
        </p:nvSpPr>
        <p:spPr>
          <a:xfrm>
            <a:off x="106330" y="4045989"/>
            <a:ext cx="92396" cy="369332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>
            <a:spAutoFit/>
          </a:bodyPr>
          <a:lstStyle>
            <a:lvl1pPr>
              <a:defRPr b="1">
                <a:solidFill>
                  <a:srgbClr val="4175B5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1pPr>
          </a:lstStyle>
          <a:p>
            <a:pPr marL="0" marR="0" lvl="0" indent="0" algn="l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sz="1800" b="1" i="0" u="none" strike="noStrike" kern="0" cap="none" spc="0" normalizeH="0" baseline="0" noProof="0" dirty="0">
              <a:ln>
                <a:noFill/>
              </a:ln>
              <a:solidFill>
                <a:srgbClr val="4175B5"/>
              </a:solidFill>
              <a:effectLst/>
              <a:uLnTx/>
              <a:uFillTx/>
              <a:latin typeface="Arial" panose="020B0604020202020204"/>
              <a:cs typeface="Arial" panose="020B0604020202020204"/>
              <a:sym typeface="Arial" panose="020B0604020202020204"/>
            </a:endParaRPr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9268" y="32954"/>
            <a:ext cx="1111123" cy="1067310"/>
          </a:xfrm>
          <a:prstGeom prst="rect">
            <a:avLst/>
          </a:prstGeom>
        </p:spPr>
      </p:pic>
    </p:spTree>
  </p:cSld>
  <p:clrMapOvr>
    <a:masterClrMapping/>
  </p:clrMapOvr>
  <p:transition spd="med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8EF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Прямоугольник 2"/>
          <p:cNvSpPr/>
          <p:nvPr/>
        </p:nvSpPr>
        <p:spPr>
          <a:xfrm>
            <a:off x="1861893" y="271092"/>
            <a:ext cx="8464858" cy="437069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>
            <a:spAutoFit/>
          </a:bodyPr>
          <a:lstStyle>
            <a:lvl1pPr algn="ctr">
              <a:defRPr sz="2400" b="1"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1pPr>
          </a:lstStyle>
          <a:p>
            <a:r>
              <a:t>УЧАСТИЕ В НАУЧНО-ПРАКТИЧЕСКИХ КОНФЕРЕНЦИЯХ</a:t>
            </a:r>
          </a:p>
        </p:txBody>
      </p:sp>
      <p:sp>
        <p:nvSpPr>
          <p:cNvPr id="180" name="Прямоугольник 3"/>
          <p:cNvSpPr/>
          <p:nvPr/>
        </p:nvSpPr>
        <p:spPr>
          <a:xfrm>
            <a:off x="0" y="1065886"/>
            <a:ext cx="12192000" cy="415235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</a:p>
        </p:txBody>
      </p:sp>
      <p:sp>
        <p:nvSpPr>
          <p:cNvPr id="181" name="Прямоугольник 4"/>
          <p:cNvSpPr/>
          <p:nvPr/>
        </p:nvSpPr>
        <p:spPr>
          <a:xfrm>
            <a:off x="2678958" y="1121523"/>
            <a:ext cx="9513042" cy="303964"/>
          </a:xfrm>
          <a:prstGeom prst="rect">
            <a:avLst/>
          </a:prstGeom>
          <a:solidFill>
            <a:srgbClr val="4175B5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</a:p>
        </p:txBody>
      </p:sp>
      <p:sp>
        <p:nvSpPr>
          <p:cNvPr id="182" name="Прямоугольник 5"/>
          <p:cNvSpPr/>
          <p:nvPr/>
        </p:nvSpPr>
        <p:spPr>
          <a:xfrm>
            <a:off x="0" y="1121523"/>
            <a:ext cx="2611225" cy="303963"/>
          </a:xfrm>
          <a:prstGeom prst="rect">
            <a:avLst/>
          </a:prstGeom>
          <a:solidFill>
            <a:srgbClr val="FFF2CB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</a:p>
        </p:txBody>
      </p:sp>
      <p:sp>
        <p:nvSpPr>
          <p:cNvPr id="183" name="Прямоугольник 6"/>
          <p:cNvSpPr/>
          <p:nvPr/>
        </p:nvSpPr>
        <p:spPr>
          <a:xfrm>
            <a:off x="195117" y="1710465"/>
            <a:ext cx="11798410" cy="762337"/>
          </a:xfrm>
          <a:prstGeom prst="rect">
            <a:avLst/>
          </a:prstGeom>
          <a:solidFill>
            <a:srgbClr val="FFF2CB"/>
          </a:solidFill>
          <a:ln w="12700">
            <a:solidFill>
              <a:srgbClr val="F5BD14"/>
            </a:solidFill>
            <a:miter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</a:p>
        </p:txBody>
      </p:sp>
      <p:sp>
        <p:nvSpPr>
          <p:cNvPr id="184" name="TextBox 7"/>
          <p:cNvSpPr/>
          <p:nvPr/>
        </p:nvSpPr>
        <p:spPr>
          <a:xfrm>
            <a:off x="385189" y="1764114"/>
            <a:ext cx="11427584" cy="624841"/>
          </a:xfrm>
          <a:prstGeom prst="rect">
            <a:avLst/>
          </a:prstGeom>
          <a:ln w="12700">
            <a:miter lim="400000"/>
          </a:ln>
        </p:spPr>
        <p:txBody>
          <a:bodyPr lIns="45719" rIns="45719">
            <a:spAutoFit/>
          </a:bodyPr>
          <a:lstStyle/>
          <a:p>
            <a:pPr algn="ctr">
              <a:defRPr i="1"/>
            </a:pPr>
            <a:r>
              <a:t>Основные тезисы работы были представлены на</a:t>
            </a:r>
          </a:p>
          <a:p>
            <a:pPr algn="ctr">
              <a:defRPr i="1"/>
            </a:pPr>
            <a:r>
              <a:t>научно-практических конференциях:</a:t>
            </a:r>
          </a:p>
        </p:txBody>
      </p:sp>
      <p:graphicFrame>
        <p:nvGraphicFramePr>
          <p:cNvPr id="185" name="Таблица 8"/>
          <p:cNvGraphicFramePr/>
          <p:nvPr/>
        </p:nvGraphicFramePr>
        <p:xfrm>
          <a:off x="195117" y="2813707"/>
          <a:ext cx="11798408" cy="1806493"/>
        </p:xfrm>
        <a:graphic>
          <a:graphicData uri="http://schemas.openxmlformats.org/drawingml/2006/table">
            <a:tbl>
              <a:tblPr firstRow="1" bandRow="1">
                <a:tableStyleId>{4C3C2611-4C71-4FC5-86AE-919BDF0F9419}</a:tableStyleId>
              </a:tblPr>
              <a:tblGrid>
                <a:gridCol w="783077"/>
                <a:gridCol w="5116127"/>
                <a:gridCol w="2949602"/>
                <a:gridCol w="2949602"/>
              </a:tblGrid>
              <a:tr h="493567">
                <a:tc>
                  <a:txBody>
                    <a:bodyPr/>
                    <a:lstStyle/>
                    <a:p>
                      <a:pPr algn="ctr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sz="1400" b="1">
                          <a:solidFill>
                            <a:srgbClr val="4175B5"/>
                          </a:solidFill>
                        </a:rPr>
                        <a:t>№
п/п</a:t>
                      </a:r>
                      <a:endParaRPr sz="1400" b="1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sz="1400" b="1">
                          <a:solidFill>
                            <a:srgbClr val="4175B5"/>
                          </a:solidFill>
                        </a:rPr>
                        <a:t>Наименование работы,
ее вид</a:t>
                      </a:r>
                      <a:endParaRPr sz="1400" b="1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sz="1400" b="1" dirty="0" err="1">
                          <a:solidFill>
                            <a:srgbClr val="4175B5"/>
                          </a:solidFill>
                        </a:rPr>
                        <a:t>Выходные</a:t>
                      </a:r>
                      <a:r>
                        <a:rPr sz="1400" b="1" dirty="0">
                          <a:solidFill>
                            <a:srgbClr val="4175B5"/>
                          </a:solidFill>
                        </a:rPr>
                        <a:t> </a:t>
                      </a:r>
                      <a:r>
                        <a:rPr sz="1400" b="1" dirty="0" err="1">
                          <a:solidFill>
                            <a:srgbClr val="4175B5"/>
                          </a:solidFill>
                        </a:rPr>
                        <a:t>данные</a:t>
                      </a:r>
                      <a:endParaRPr sz="1400" b="1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sz="1400" b="1">
                          <a:solidFill>
                            <a:srgbClr val="4175B5"/>
                          </a:solidFill>
                        </a:rPr>
                        <a:t>Соавторы</a:t>
                      </a:r>
                      <a:endParaRPr sz="1400" b="1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</a:tr>
              <a:tr h="634351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</a:rPr>
                        <a:t>1.</a:t>
                      </a:r>
                      <a:endParaRPr sz="140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653982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</a:rPr>
                        <a:t>2.</a:t>
                      </a:r>
                      <a:endParaRPr sz="140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/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</a:tbl>
          </a:graphicData>
        </a:graphic>
      </p:graphicFrame>
      <p:pic>
        <p:nvPicPr>
          <p:cNvPr id="11" name="Рисунок 10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9268" y="32954"/>
            <a:ext cx="1111123" cy="1067310"/>
          </a:xfrm>
          <a:prstGeom prst="rect">
            <a:avLst/>
          </a:prstGeom>
        </p:spPr>
      </p:pic>
    </p:spTree>
  </p:cSld>
  <p:clrMapOvr>
    <a:masterClrMapping/>
  </p:clrMapOvr>
  <p:transition spd="med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EEB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9" name="Прямоугольник 2"/>
          <p:cNvSpPr/>
          <p:nvPr/>
        </p:nvSpPr>
        <p:spPr>
          <a:xfrm>
            <a:off x="5035885" y="271092"/>
            <a:ext cx="2116892" cy="437069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>
            <a:spAutoFit/>
          </a:bodyPr>
          <a:lstStyle>
            <a:lvl1pPr algn="ctr">
              <a:defRPr sz="2400" b="1"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1pPr>
          </a:lstStyle>
          <a:p>
            <a:r>
              <a:t>Статьи РИНЦ</a:t>
            </a:r>
          </a:p>
        </p:txBody>
      </p:sp>
      <p:grpSp>
        <p:nvGrpSpPr>
          <p:cNvPr id="242" name="Прямоугольник 4"/>
          <p:cNvGrpSpPr/>
          <p:nvPr/>
        </p:nvGrpSpPr>
        <p:grpSpPr>
          <a:xfrm>
            <a:off x="195117" y="1825001"/>
            <a:ext cx="11798410" cy="736645"/>
            <a:chOff x="0" y="0"/>
            <a:chExt cx="11798408" cy="736643"/>
          </a:xfrm>
        </p:grpSpPr>
        <p:sp>
          <p:nvSpPr>
            <p:cNvPr id="240" name="Rectangle"/>
            <p:cNvSpPr/>
            <p:nvPr/>
          </p:nvSpPr>
          <p:spPr>
            <a:xfrm>
              <a:off x="-1" y="0"/>
              <a:ext cx="11798410" cy="736644"/>
            </a:xfrm>
            <a:prstGeom prst="rect">
              <a:avLst/>
            </a:prstGeom>
            <a:solidFill>
              <a:srgbClr val="FFF2CB"/>
            </a:solidFill>
            <a:ln w="12700" cap="flat">
              <a:solidFill>
                <a:srgbClr val="F5BD14"/>
              </a:solidFill>
              <a:prstDash val="solid"/>
              <a:miter lim="8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0000"/>
                  </a:solidFill>
                </a:defRPr>
              </a:pPr>
            </a:p>
          </p:txBody>
        </p:sp>
        <p:sp>
          <p:nvSpPr>
            <p:cNvPr id="241" name="Необходимо написать тему статьи и сделать из нее гиперссылку"/>
            <p:cNvSpPr/>
            <p:nvPr/>
          </p:nvSpPr>
          <p:spPr>
            <a:xfrm>
              <a:off x="-1" y="176552"/>
              <a:ext cx="11798410" cy="38354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spAutoFit/>
            </a:bodyPr>
            <a:lstStyle/>
            <a:p>
              <a:pPr algn="ctr">
                <a:defRPr sz="2000" b="1"/>
              </a:pPr>
              <a:r>
                <a:t>Необходимо написать тему статьи и сделать из нее </a:t>
              </a:r>
              <a:r>
                <a:rPr u="sng">
                  <a:solidFill>
                    <a:srgbClr val="FF0000"/>
                  </a:solidFill>
                </a:rPr>
                <a:t>гиперссылку</a:t>
              </a:r>
              <a:endParaRPr u="sng">
                <a:solidFill>
                  <a:srgbClr val="FF0000"/>
                </a:solidFill>
              </a:endParaRPr>
            </a:p>
          </p:txBody>
        </p:sp>
      </p:grpSp>
      <p:sp>
        <p:nvSpPr>
          <p:cNvPr id="243" name="Прямоугольник 5">
            <a:hlinkClick r:id="rId1" action="ppaction://hlinksldjump"/>
          </p:cNvPr>
          <p:cNvSpPr/>
          <p:nvPr/>
        </p:nvSpPr>
        <p:spPr>
          <a:xfrm>
            <a:off x="195117" y="2775008"/>
            <a:ext cx="11798410" cy="736645"/>
          </a:xfrm>
          <a:prstGeom prst="rect">
            <a:avLst/>
          </a:prstGeom>
          <a:solidFill>
            <a:srgbClr val="FFF2CB"/>
          </a:solidFill>
          <a:ln w="12700">
            <a:solidFill>
              <a:srgbClr val="F5BD14"/>
            </a:solidFill>
            <a:miter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 dirty="0"/>
          </a:p>
        </p:txBody>
      </p:sp>
      <p:sp>
        <p:nvSpPr>
          <p:cNvPr id="244" name="Прямоугольник 6"/>
          <p:cNvSpPr/>
          <p:nvPr/>
        </p:nvSpPr>
        <p:spPr>
          <a:xfrm>
            <a:off x="195117" y="3725016"/>
            <a:ext cx="11798410" cy="736645"/>
          </a:xfrm>
          <a:prstGeom prst="rect">
            <a:avLst/>
          </a:prstGeom>
          <a:solidFill>
            <a:srgbClr val="FFF2CB"/>
          </a:solidFill>
          <a:ln w="12700">
            <a:solidFill>
              <a:srgbClr val="F5BD14"/>
            </a:solidFill>
            <a:miter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</a:p>
        </p:txBody>
      </p:sp>
      <p:sp>
        <p:nvSpPr>
          <p:cNvPr id="245" name="Прямоугольник 7"/>
          <p:cNvSpPr/>
          <p:nvPr/>
        </p:nvSpPr>
        <p:spPr>
          <a:xfrm>
            <a:off x="238084" y="4714884"/>
            <a:ext cx="11798410" cy="736645"/>
          </a:xfrm>
          <a:prstGeom prst="rect">
            <a:avLst/>
          </a:prstGeom>
          <a:solidFill>
            <a:srgbClr val="FFF2CB"/>
          </a:solidFill>
          <a:ln w="12700">
            <a:solidFill>
              <a:srgbClr val="F5BD14"/>
            </a:solidFill>
            <a:miter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</a:p>
        </p:txBody>
      </p:sp>
      <p:sp>
        <p:nvSpPr>
          <p:cNvPr id="246" name="Прямоугольник 8"/>
          <p:cNvSpPr/>
          <p:nvPr/>
        </p:nvSpPr>
        <p:spPr>
          <a:xfrm>
            <a:off x="0" y="1065886"/>
            <a:ext cx="12192000" cy="415235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</a:p>
        </p:txBody>
      </p:sp>
      <p:sp>
        <p:nvSpPr>
          <p:cNvPr id="247" name="Прямоугольник 9"/>
          <p:cNvSpPr/>
          <p:nvPr/>
        </p:nvSpPr>
        <p:spPr>
          <a:xfrm>
            <a:off x="2678958" y="1121523"/>
            <a:ext cx="9513042" cy="303964"/>
          </a:xfrm>
          <a:prstGeom prst="rect">
            <a:avLst/>
          </a:prstGeom>
          <a:solidFill>
            <a:srgbClr val="4175B5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</a:p>
        </p:txBody>
      </p:sp>
      <p:sp>
        <p:nvSpPr>
          <p:cNvPr id="248" name="Прямоугольник 10"/>
          <p:cNvSpPr/>
          <p:nvPr/>
        </p:nvSpPr>
        <p:spPr>
          <a:xfrm>
            <a:off x="0" y="1121523"/>
            <a:ext cx="2611225" cy="303963"/>
          </a:xfrm>
          <a:prstGeom prst="rect">
            <a:avLst/>
          </a:prstGeom>
          <a:solidFill>
            <a:srgbClr val="FFF2CB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</a:p>
        </p:txBody>
      </p:sp>
      <p:sp>
        <p:nvSpPr>
          <p:cNvPr id="249" name="Прямоугольник 11"/>
          <p:cNvSpPr/>
          <p:nvPr/>
        </p:nvSpPr>
        <p:spPr>
          <a:xfrm>
            <a:off x="195117" y="5660828"/>
            <a:ext cx="11798410" cy="736645"/>
          </a:xfrm>
          <a:prstGeom prst="rect">
            <a:avLst/>
          </a:prstGeom>
          <a:solidFill>
            <a:srgbClr val="FFF2CB"/>
          </a:solidFill>
          <a:ln w="12700">
            <a:solidFill>
              <a:srgbClr val="F5BD14"/>
            </a:solidFill>
            <a:miter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</a:p>
        </p:txBody>
      </p:sp>
      <p:pic>
        <p:nvPicPr>
          <p:cNvPr id="14" name="Рисунок 1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9268" y="32954"/>
            <a:ext cx="1111123" cy="1067310"/>
          </a:xfrm>
          <a:prstGeom prst="rect">
            <a:avLst/>
          </a:prstGeom>
        </p:spPr>
      </p:pic>
    </p:spTree>
  </p:cSld>
  <p:clrMapOvr>
    <a:masterClrMapping/>
  </p:clrMapOvr>
  <p:transition spd="med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EEB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2" name="Прямоугольник 2"/>
          <p:cNvSpPr/>
          <p:nvPr/>
        </p:nvSpPr>
        <p:spPr>
          <a:xfrm>
            <a:off x="3639883" y="271092"/>
            <a:ext cx="4908909" cy="437069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>
            <a:spAutoFit/>
          </a:bodyPr>
          <a:lstStyle>
            <a:lvl1pPr algn="ctr">
              <a:defRPr sz="2400" b="1"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1pPr>
          </a:lstStyle>
          <a:p>
            <a:r>
              <a:t>Выступления на конференциях</a:t>
            </a:r>
          </a:p>
        </p:txBody>
      </p:sp>
      <p:grpSp>
        <p:nvGrpSpPr>
          <p:cNvPr id="255" name="Прямоугольник 3"/>
          <p:cNvGrpSpPr/>
          <p:nvPr/>
        </p:nvGrpSpPr>
        <p:grpSpPr>
          <a:xfrm>
            <a:off x="195117" y="1566680"/>
            <a:ext cx="11798410" cy="4886655"/>
            <a:chOff x="0" y="0"/>
            <a:chExt cx="11798408" cy="4844167"/>
          </a:xfrm>
        </p:grpSpPr>
        <p:sp>
          <p:nvSpPr>
            <p:cNvPr id="253" name="Rectangle"/>
            <p:cNvSpPr/>
            <p:nvPr/>
          </p:nvSpPr>
          <p:spPr>
            <a:xfrm>
              <a:off x="-1" y="-1"/>
              <a:ext cx="11798410" cy="4844169"/>
            </a:xfrm>
            <a:prstGeom prst="rect">
              <a:avLst/>
            </a:prstGeom>
            <a:solidFill>
              <a:srgbClr val="FFF2CB"/>
            </a:solidFill>
            <a:ln w="12700" cap="flat">
              <a:solidFill>
                <a:srgbClr val="F5BD14"/>
              </a:solidFill>
              <a:prstDash val="solid"/>
              <a:miter lim="8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 b="1"/>
              </a:pPr>
            </a:p>
          </p:txBody>
        </p:sp>
        <p:sp>
          <p:nvSpPr>
            <p:cNvPr id="254" name="Наименование и время проведения конференции и указать ссылку"/>
            <p:cNvSpPr/>
            <p:nvPr/>
          </p:nvSpPr>
          <p:spPr>
            <a:xfrm>
              <a:off x="-1" y="477713"/>
              <a:ext cx="11798410" cy="388874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spAutoFit/>
            </a:bodyPr>
            <a:lstStyle/>
            <a:p>
              <a:pPr>
                <a:defRPr sz="2000" b="1"/>
              </a:pPr>
              <a:r>
                <a:rPr dirty="0" err="1"/>
                <a:t>Наименование</a:t>
              </a:r>
              <a:r>
                <a:rPr dirty="0"/>
                <a:t> и </a:t>
              </a:r>
              <a:r>
                <a:rPr dirty="0" err="1"/>
                <a:t>время</a:t>
              </a:r>
              <a:r>
                <a:rPr dirty="0"/>
                <a:t> </a:t>
              </a:r>
              <a:r>
                <a:rPr dirty="0" err="1"/>
                <a:t>проведения</a:t>
              </a:r>
              <a:r>
                <a:rPr dirty="0"/>
                <a:t> </a:t>
              </a:r>
              <a:r>
                <a:rPr dirty="0" err="1"/>
                <a:t>конференции</a:t>
              </a:r>
              <a:r>
                <a:rPr dirty="0"/>
                <a:t> и </a:t>
              </a:r>
              <a:r>
                <a:rPr dirty="0" err="1"/>
                <a:t>указать</a:t>
              </a:r>
              <a:r>
                <a:rPr dirty="0"/>
                <a:t> </a:t>
              </a:r>
              <a:r>
                <a:rPr dirty="0" err="1"/>
                <a:t>ссылку</a:t>
              </a:r>
              <a:endParaRPr dirty="0">
                <a:solidFill>
                  <a:srgbClr val="FFFFFF"/>
                </a:solidFill>
              </a:endParaRPr>
            </a:p>
            <a:p>
              <a:pPr>
                <a:defRPr sz="2000" b="1"/>
              </a:pPr>
              <a:endParaRPr dirty="0">
                <a:solidFill>
                  <a:srgbClr val="FFFFFF"/>
                </a:solidFill>
              </a:endParaRPr>
            </a:p>
            <a:p>
              <a:pPr>
                <a:defRPr sz="2000" b="1"/>
              </a:pPr>
              <a:endParaRPr dirty="0">
                <a:solidFill>
                  <a:srgbClr val="FFFFFF"/>
                </a:solidFill>
              </a:endParaRPr>
            </a:p>
            <a:p>
              <a:pPr>
                <a:defRPr sz="2000" b="1"/>
              </a:pPr>
              <a:endParaRPr dirty="0">
                <a:solidFill>
                  <a:srgbClr val="FFFFFF"/>
                </a:solidFill>
              </a:endParaRPr>
            </a:p>
            <a:p>
              <a:pPr>
                <a:defRPr sz="2000" b="1"/>
              </a:pPr>
              <a:endParaRPr dirty="0">
                <a:solidFill>
                  <a:srgbClr val="FFFFFF"/>
                </a:solidFill>
              </a:endParaRPr>
            </a:p>
            <a:p>
              <a:pPr>
                <a:defRPr sz="2000" b="1"/>
              </a:pPr>
              <a:endParaRPr dirty="0">
                <a:solidFill>
                  <a:srgbClr val="FFFFFF"/>
                </a:solidFill>
              </a:endParaRPr>
            </a:p>
            <a:p>
              <a:pPr>
                <a:defRPr sz="2000" b="1"/>
              </a:pPr>
              <a:endParaRPr dirty="0">
                <a:solidFill>
                  <a:srgbClr val="FFFFFF"/>
                </a:solidFill>
              </a:endParaRPr>
            </a:p>
            <a:p>
              <a:pPr>
                <a:defRPr sz="2000" b="1"/>
              </a:pPr>
              <a:endParaRPr dirty="0">
                <a:solidFill>
                  <a:srgbClr val="FFFFFF"/>
                </a:solidFill>
              </a:endParaRPr>
            </a:p>
            <a:p>
              <a:pPr>
                <a:defRPr sz="2000" b="1"/>
              </a:pPr>
              <a:endParaRPr dirty="0">
                <a:solidFill>
                  <a:srgbClr val="FFFFFF"/>
                </a:solidFill>
              </a:endParaRPr>
            </a:p>
            <a:p>
              <a:pPr>
                <a:defRPr sz="2000" b="1"/>
              </a:pPr>
              <a:endParaRPr dirty="0">
                <a:solidFill>
                  <a:srgbClr val="FFFFFF"/>
                </a:solidFill>
              </a:endParaRPr>
            </a:p>
            <a:p>
              <a:pPr>
                <a:defRPr sz="2000" b="1"/>
              </a:pPr>
              <a:endParaRPr dirty="0">
                <a:solidFill>
                  <a:srgbClr val="FFFFFF"/>
                </a:solidFill>
              </a:endParaRPr>
            </a:p>
            <a:p>
              <a:pPr>
                <a:defRPr sz="2000" b="1"/>
              </a:pPr>
              <a:endParaRPr dirty="0">
                <a:solidFill>
                  <a:srgbClr val="FFFFFF"/>
                </a:solidFill>
              </a:endParaRPr>
            </a:p>
            <a:p>
              <a:pPr>
                <a:defRPr sz="2000" b="1"/>
              </a:pPr>
              <a:r>
                <a:rPr dirty="0"/>
                <a:t> </a:t>
              </a:r>
              <a:endParaRPr dirty="0"/>
            </a:p>
          </p:txBody>
        </p:sp>
      </p:grpSp>
      <p:sp>
        <p:nvSpPr>
          <p:cNvPr id="256" name="Прямоугольник 4"/>
          <p:cNvSpPr/>
          <p:nvPr/>
        </p:nvSpPr>
        <p:spPr>
          <a:xfrm>
            <a:off x="0" y="1065886"/>
            <a:ext cx="12192000" cy="415235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</a:p>
        </p:txBody>
      </p:sp>
      <p:sp>
        <p:nvSpPr>
          <p:cNvPr id="257" name="Прямоугольник 5"/>
          <p:cNvSpPr/>
          <p:nvPr/>
        </p:nvSpPr>
        <p:spPr>
          <a:xfrm>
            <a:off x="2678958" y="1121523"/>
            <a:ext cx="9513042" cy="303964"/>
          </a:xfrm>
          <a:prstGeom prst="rect">
            <a:avLst/>
          </a:prstGeom>
          <a:solidFill>
            <a:srgbClr val="4175B5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</a:p>
        </p:txBody>
      </p:sp>
      <p:sp>
        <p:nvSpPr>
          <p:cNvPr id="258" name="Прямоугольник 6"/>
          <p:cNvSpPr/>
          <p:nvPr/>
        </p:nvSpPr>
        <p:spPr>
          <a:xfrm>
            <a:off x="0" y="1121523"/>
            <a:ext cx="2611225" cy="303963"/>
          </a:xfrm>
          <a:prstGeom prst="rect">
            <a:avLst/>
          </a:prstGeom>
          <a:solidFill>
            <a:srgbClr val="FFF2CB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9268" y="32954"/>
            <a:ext cx="1111123" cy="1067310"/>
          </a:xfrm>
          <a:prstGeom prst="rect">
            <a:avLst/>
          </a:prstGeom>
        </p:spPr>
      </p:pic>
    </p:spTree>
  </p:cSld>
  <p:clrMapOvr>
    <a:masterClrMapping/>
  </p:clrMapOvr>
  <p:transition spd="med"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8EF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4" name="Изображение 1" descr="Изображение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95117" y="150741"/>
            <a:ext cx="927101" cy="685801"/>
          </a:xfrm>
          <a:prstGeom prst="rect">
            <a:avLst/>
          </a:prstGeom>
          <a:ln w="12700">
            <a:miter lim="400000"/>
            <a:headEnd/>
            <a:tailEnd/>
          </a:ln>
        </p:spPr>
      </p:pic>
      <p:sp>
        <p:nvSpPr>
          <p:cNvPr id="1048648" name="Прямоугольник 2"/>
          <p:cNvSpPr/>
          <p:nvPr/>
        </p:nvSpPr>
        <p:spPr>
          <a:xfrm>
            <a:off x="2561516" y="314353"/>
            <a:ext cx="7076438" cy="447040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>
            <a:spAutoFit/>
          </a:bodyPr>
          <a:lstStyle>
            <a:lvl1pPr algn="ctr">
              <a:defRPr sz="2400" b="1"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1pPr>
          </a:lstStyle>
          <a:p>
            <a:r>
              <a:rPr dirty="0"/>
              <a:t> </a:t>
            </a:r>
            <a:r>
              <a:rPr lang="ru-RU" dirty="0"/>
              <a:t>РЕЗУЛЬТАТЫ ОБЩЕСТВЕННОЙ ДЕЯТЕЛЬНОСТИ</a:t>
            </a:r>
            <a:endParaRPr dirty="0"/>
          </a:p>
        </p:txBody>
      </p:sp>
      <p:sp>
        <p:nvSpPr>
          <p:cNvPr id="1048649" name="Прямоугольник 3"/>
          <p:cNvSpPr/>
          <p:nvPr/>
        </p:nvSpPr>
        <p:spPr>
          <a:xfrm>
            <a:off x="0" y="1065886"/>
            <a:ext cx="12192000" cy="415235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1048650" name="Прямоугольник 4"/>
          <p:cNvSpPr/>
          <p:nvPr/>
        </p:nvSpPr>
        <p:spPr>
          <a:xfrm>
            <a:off x="2678958" y="1121523"/>
            <a:ext cx="9513042" cy="303964"/>
          </a:xfrm>
          <a:prstGeom prst="rect">
            <a:avLst/>
          </a:prstGeom>
          <a:solidFill>
            <a:srgbClr val="4175B5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1048651" name="Прямоугольник 5"/>
          <p:cNvSpPr/>
          <p:nvPr/>
        </p:nvSpPr>
        <p:spPr>
          <a:xfrm>
            <a:off x="0" y="1121523"/>
            <a:ext cx="2611225" cy="303963"/>
          </a:xfrm>
          <a:prstGeom prst="rect">
            <a:avLst/>
          </a:prstGeom>
          <a:solidFill>
            <a:srgbClr val="FFF2CB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>
              <a:solidFill>
                <a:srgbClr val="FFFFFF"/>
              </a:solidFill>
            </a:endParaRPr>
          </a:p>
        </p:txBody>
      </p:sp>
      <p:graphicFrame>
        <p:nvGraphicFramePr>
          <p:cNvPr id="4194306" name="Таблица 8"/>
          <p:cNvGraphicFramePr/>
          <p:nvPr/>
        </p:nvGraphicFramePr>
        <p:xfrm>
          <a:off x="34605" y="1772816"/>
          <a:ext cx="11750028" cy="4680520"/>
        </p:xfrm>
        <a:graphic>
          <a:graphicData uri="http://schemas.openxmlformats.org/drawingml/2006/table">
            <a:tbl>
              <a:tblPr firstRow="1" bandRow="1"/>
              <a:tblGrid>
                <a:gridCol w="1024032"/>
                <a:gridCol w="6809320"/>
                <a:gridCol w="3916676"/>
              </a:tblGrid>
              <a:tr h="697972">
                <a:tc>
                  <a:txBody>
                    <a:bodyPr/>
                    <a:lstStyle/>
                    <a:p>
                      <a:pPr algn="ctr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sz="1400" b="1" dirty="0">
                          <a:solidFill>
                            <a:srgbClr val="4175B5"/>
                          </a:solidFill>
                        </a:rPr>
                        <a:t>№
п/п</a:t>
                      </a:r>
                      <a:endParaRPr sz="1400" b="1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pPr algn="ctr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lang="ru-RU" sz="1400" b="1" dirty="0">
                          <a:solidFill>
                            <a:srgbClr val="4175B5"/>
                          </a:solidFill>
                        </a:rPr>
                        <a:t>Мероприятия</a:t>
                      </a:r>
                      <a:endParaRPr sz="1400" b="1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pPr algn="ctr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lang="ru-RU" sz="1400" b="1" dirty="0">
                          <a:solidFill>
                            <a:srgbClr val="4175B5"/>
                          </a:solidFill>
                        </a:rPr>
                        <a:t>Дата</a:t>
                      </a:r>
                      <a:endParaRPr sz="1400" b="1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/>
                </a:tc>
              </a:tr>
              <a:tr h="410572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1.</a:t>
                      </a:r>
                      <a:endParaRPr lang="ru-RU" sz="1400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pPr algn="l">
                        <a:defRPr sz="1400"/>
                      </a:pPr>
                      <a:endParaRPr lang="ru-RU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lang="zh-CN" altLang="en-US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5720" marR="45720" anchor="ctr" horzOverflow="overflow"/>
                </a:tc>
              </a:tr>
              <a:tr h="410572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2.</a:t>
                      </a:r>
                      <a:endParaRPr lang="ru-RU" sz="1400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pPr algn="l">
                        <a:defRPr sz="1400"/>
                      </a:pPr>
                      <a:endParaRPr lang="ru-RU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lang="ru-RU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5720" marR="45720" anchor="ctr" horzOverflow="overflow"/>
                </a:tc>
              </a:tr>
              <a:tr h="410572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3.</a:t>
                      </a:r>
                      <a:endParaRPr lang="ru-RU" sz="1400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pPr marL="0" marR="0" indent="0" algn="l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 sz="1400"/>
                      </a:pPr>
                      <a:endParaRPr lang="ru-RU" sz="1400" b="0" i="0" u="none" strike="noStrike" cap="none" spc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  <a:sym typeface="Calibri" panose="020F0502020204030204"/>
                      </a:endParaRP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pPr marL="0" marR="0" indent="0" algn="ct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 sz="1400"/>
                      </a:pPr>
                      <a:endParaRPr lang="ru-RU" sz="1400" b="0" i="0" u="none" strike="noStrike" cap="none" spc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  <a:sym typeface="Calibri" panose="020F0502020204030204"/>
                      </a:endParaRPr>
                    </a:p>
                  </a:txBody>
                  <a:tcPr marL="45720" marR="45720" anchor="ctr" horzOverflow="overflow"/>
                </a:tc>
              </a:tr>
              <a:tr h="410572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4.</a:t>
                      </a:r>
                      <a:endParaRPr lang="ru-RU" sz="1400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pPr marL="0" marR="0" indent="0" algn="l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 sz="1400"/>
                      </a:pPr>
                      <a:endParaRPr lang="ru-RU" sz="1400" b="0" i="0" u="none" strike="noStrike" cap="none" spc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  <a:sym typeface="Calibri" panose="020F0502020204030204"/>
                      </a:endParaRP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pPr marL="0" marR="0" indent="0" algn="ct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 sz="1400"/>
                      </a:pPr>
                      <a:endParaRPr sz="1400" b="0" i="0" u="none" strike="noStrike" cap="none" spc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  <a:sym typeface="Calibri" panose="020F0502020204030204"/>
                      </a:endParaRPr>
                    </a:p>
                  </a:txBody>
                  <a:tcPr marL="45720" marR="45720" anchor="ctr" horzOverflow="overflow"/>
                </a:tc>
              </a:tr>
              <a:tr h="697972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5.</a:t>
                      </a:r>
                      <a:endParaRPr lang="ru-RU" sz="1400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pPr marL="0" marR="0" indent="0" algn="l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 sz="1400"/>
                      </a:pPr>
                      <a:endParaRPr lang="ru-RU" sz="1400" b="0" i="0" u="none" strike="noStrike" cap="none" spc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  <a:sym typeface="Calibri" panose="020F0502020204030204"/>
                      </a:endParaRP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pPr marL="0" marR="0" indent="0" algn="ct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 sz="1400"/>
                      </a:pPr>
                      <a:endParaRPr sz="1400" b="0" i="0" u="none" strike="noStrike" cap="none" spc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  <a:sym typeface="Calibri" panose="020F0502020204030204"/>
                      </a:endParaRPr>
                    </a:p>
                  </a:txBody>
                  <a:tcPr marL="45720" marR="45720" anchor="ctr" horzOverflow="overflow"/>
                </a:tc>
              </a:tr>
              <a:tr h="410572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6.</a:t>
                      </a:r>
                      <a:endParaRPr lang="ru-RU" sz="1400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pPr marL="0" marR="0" indent="0" algn="l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 sz="1400"/>
                      </a:pPr>
                      <a:endParaRPr lang="ru-RU" sz="1400" b="0" i="0" u="none" strike="noStrike" cap="none" spc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  <a:sym typeface="Calibri" panose="020F0502020204030204"/>
                      </a:endParaRP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pPr marL="0" marR="0" indent="0" algn="ct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 sz="1400"/>
                      </a:pPr>
                      <a:endParaRPr sz="1400" b="0" i="0" u="none" strike="noStrike" cap="none" spc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  <a:sym typeface="Calibri" panose="020F0502020204030204"/>
                      </a:endParaRPr>
                    </a:p>
                  </a:txBody>
                  <a:tcPr marL="45720" marR="45720" anchor="ctr" horzOverflow="overflow"/>
                </a:tc>
              </a:tr>
              <a:tr h="410572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7.</a:t>
                      </a:r>
                      <a:endParaRPr lang="ru-RU" sz="1400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pPr marL="0" marR="0" indent="0" algn="l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 sz="1400"/>
                      </a:pPr>
                      <a:endParaRPr lang="ru-RU" sz="1400" b="0" i="0" u="none" strike="noStrike" cap="none" spc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  <a:sym typeface="Calibri" panose="020F0502020204030204"/>
                      </a:endParaRP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pPr marL="0" marR="0" indent="0" algn="ct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 sz="1400"/>
                      </a:pPr>
                      <a:endParaRPr sz="1400" b="0" i="0" u="none" strike="noStrike" cap="none" spc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  <a:sym typeface="Calibri" panose="020F0502020204030204"/>
                      </a:endParaRPr>
                    </a:p>
                  </a:txBody>
                  <a:tcPr marL="45720" marR="45720" anchor="ctr" horzOverflow="overflow"/>
                </a:tc>
              </a:tr>
              <a:tr h="410572">
                <a:tc>
                  <a:txBody>
                    <a:bodyPr/>
                    <a:lstStyle/>
                    <a:p>
                      <a:pPr marL="0" marR="0" indent="0" algn="ct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 sz="1800"/>
                      </a:pPr>
                      <a:r>
                        <a:rPr lang="ru-RU" altLang="en-US" sz="1400" b="0" i="0" u="none" strike="noStrike" cap="none" spc="0" baseline="0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+mn-lt"/>
                          <a:ea typeface="+mn-ea"/>
                          <a:cs typeface="+mn-cs"/>
                          <a:sym typeface="Calibri" panose="020F0502020204030204"/>
                        </a:rPr>
                        <a:t>8</a:t>
                      </a:r>
                      <a:r>
                        <a:rPr lang="en-US" altLang="en-US" sz="1400" b="0" i="0" u="none" strike="noStrike" cap="none" spc="0" baseline="0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+mn-lt"/>
                          <a:ea typeface="+mn-ea"/>
                          <a:cs typeface="+mn-cs"/>
                          <a:sym typeface="Calibri" panose="020F0502020204030204"/>
                        </a:rPr>
                        <a:t>.</a:t>
                      </a:r>
                      <a:endParaRPr lang="ru-RU" altLang="en-US" sz="1400" b="0" i="0" u="none" strike="noStrike" cap="none" spc="0" baseline="0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+mn-lt"/>
                        <a:ea typeface="+mn-ea"/>
                        <a:cs typeface="+mn-cs"/>
                        <a:sym typeface="Calibri" panose="020F0502020204030204"/>
                      </a:endParaRP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 sz="1400"/>
                      </a:pPr>
                      <a:endParaRPr lang="ru-RU" altLang="en-US" sz="1400" b="0" i="0" u="none" strike="noStrike" cap="none" spc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  <a:sym typeface="Calibri" panose="020F0502020204030204"/>
                      </a:endParaRP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 sz="1400"/>
                      </a:pPr>
                      <a:endParaRPr lang="ru-RU" altLang="en-US" sz="1400" b="0" i="0" u="none" strike="noStrike" cap="none" spc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  <a:sym typeface="Calibri" panose="020F0502020204030204"/>
                      </a:endParaRPr>
                    </a:p>
                  </a:txBody>
                  <a:tcPr marL="45720" marR="45720" anchor="ctr" horzOverflow="overflow"/>
                </a:tc>
              </a:tr>
              <a:tr h="410572">
                <a:tc>
                  <a:txBody>
                    <a:bodyPr/>
                    <a:lstStyle/>
                    <a:p>
                      <a:pPr marL="0" marR="0" indent="0" algn="ct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 sz="1800"/>
                      </a:pPr>
                      <a:r>
                        <a:rPr lang="ru-RU" altLang="en-US" sz="1400" b="0" i="0" u="none" strike="noStrike" cap="none" spc="0" baseline="0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+mn-lt"/>
                          <a:ea typeface="+mn-ea"/>
                          <a:cs typeface="+mn-cs"/>
                          <a:sym typeface="Calibri" panose="020F0502020204030204"/>
                        </a:rPr>
                        <a:t>9</a:t>
                      </a:r>
                      <a:r>
                        <a:rPr lang="en-US" altLang="en-US" sz="1400" b="0" i="0" u="none" strike="noStrike" cap="none" spc="0" baseline="0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+mn-lt"/>
                          <a:ea typeface="+mn-ea"/>
                          <a:cs typeface="+mn-cs"/>
                          <a:sym typeface="Calibri" panose="020F0502020204030204"/>
                        </a:rPr>
                        <a:t>.</a:t>
                      </a:r>
                      <a:endParaRPr lang="ru-RU" altLang="en-US" sz="1400" b="0" i="0" u="none" strike="noStrike" cap="none" spc="0" baseline="0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+mn-lt"/>
                        <a:ea typeface="+mn-ea"/>
                        <a:cs typeface="+mn-cs"/>
                        <a:sym typeface="Calibri" panose="020F0502020204030204"/>
                      </a:endParaRP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pPr algn="l"/>
                      <a:endParaRPr lang="ru-RU" altLang="en-US" sz="1400" b="0" i="0" u="none" strike="noStrike" cap="none" spc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  <a:sym typeface="Calibri" panose="020F0502020204030204"/>
                      </a:endParaRP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pPr algn="ctr"/>
                      <a:endParaRPr lang="ru-RU" altLang="en-US" sz="1400" b="0" i="0" u="none" strike="noStrike" cap="none" spc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  <a:sym typeface="Calibri" panose="020F0502020204030204"/>
                      </a:endParaRPr>
                    </a:p>
                  </a:txBody>
                  <a:tcPr marL="45720" marR="45720" anchor="ctr" horzOverflow="overflow"/>
                </a:tc>
              </a:tr>
            </a:tbl>
          </a:graphicData>
        </a:graphic>
      </p:graphicFrame>
    </p:spTree>
  </p:cSld>
  <p:clrMapOvr>
    <a:masterClrMapping/>
  </p:clrMapOvr>
  <p:transition spd="med"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8EF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4" name="Изображение 1" descr="Изображение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95117" y="150741"/>
            <a:ext cx="927101" cy="685801"/>
          </a:xfrm>
          <a:prstGeom prst="rect">
            <a:avLst/>
          </a:prstGeom>
          <a:ln w="12700">
            <a:miter lim="400000"/>
            <a:headEnd/>
            <a:tailEnd/>
          </a:ln>
        </p:spPr>
      </p:pic>
      <p:sp>
        <p:nvSpPr>
          <p:cNvPr id="1048648" name="Прямоугольник 2"/>
          <p:cNvSpPr/>
          <p:nvPr/>
        </p:nvSpPr>
        <p:spPr>
          <a:xfrm>
            <a:off x="2561516" y="314353"/>
            <a:ext cx="7076438" cy="447040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>
            <a:spAutoFit/>
          </a:bodyPr>
          <a:lstStyle>
            <a:lvl1pPr algn="ctr">
              <a:defRPr sz="2400" b="1"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1pPr>
          </a:lstStyle>
          <a:p>
            <a:pPr marL="0" marR="0" lvl="0" indent="0" algn="ctr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sz="2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cs typeface="Arial" panose="020B0604020202020204"/>
                <a:sym typeface="Arial" panose="020B0604020202020204"/>
              </a:rPr>
              <a:t> </a:t>
            </a:r>
            <a:r>
              <a:rPr kumimoji="0" lang="ru-RU" sz="2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cs typeface="Arial" panose="020B0604020202020204"/>
                <a:sym typeface="Arial" panose="020B0604020202020204"/>
              </a:rPr>
              <a:t>РЕЗУЛЬТАТЫ ОБЩЕСТВЕННОЙ ДЕЯТЕЛЬНОСТИ</a:t>
            </a:r>
            <a:endParaRPr kumimoji="0" sz="24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cs typeface="Arial" panose="020B0604020202020204"/>
              <a:sym typeface="Arial" panose="020B0604020202020204"/>
            </a:endParaRPr>
          </a:p>
        </p:txBody>
      </p:sp>
      <p:sp>
        <p:nvSpPr>
          <p:cNvPr id="1048649" name="Прямоугольник 3"/>
          <p:cNvSpPr/>
          <p:nvPr/>
        </p:nvSpPr>
        <p:spPr>
          <a:xfrm>
            <a:off x="0" y="1065886"/>
            <a:ext cx="12192000" cy="415235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45719" rIns="45719" anchor="ctr"/>
          <a:lstStyle/>
          <a:p>
            <a:pPr marL="0" marR="0" lvl="0" indent="0" algn="ctr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>
                <a:solidFill>
                  <a:srgbClr val="FFFFFF"/>
                </a:solidFill>
              </a:defRPr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cs typeface="Calibri" panose="020F0502020204030204"/>
              <a:sym typeface="Calibri" panose="020F0502020204030204"/>
            </a:endParaRPr>
          </a:p>
        </p:txBody>
      </p:sp>
      <p:sp>
        <p:nvSpPr>
          <p:cNvPr id="1048650" name="Прямоугольник 4"/>
          <p:cNvSpPr/>
          <p:nvPr/>
        </p:nvSpPr>
        <p:spPr>
          <a:xfrm>
            <a:off x="2678958" y="1121523"/>
            <a:ext cx="9513042" cy="303964"/>
          </a:xfrm>
          <a:prstGeom prst="rect">
            <a:avLst/>
          </a:prstGeom>
          <a:solidFill>
            <a:srgbClr val="4175B5"/>
          </a:solidFill>
          <a:ln w="12700">
            <a:miter lim="400000"/>
          </a:ln>
        </p:spPr>
        <p:txBody>
          <a:bodyPr lIns="45719" rIns="45719" anchor="ctr"/>
          <a:lstStyle/>
          <a:p>
            <a:pPr marL="0" marR="0" lvl="0" indent="0" algn="ctr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>
                <a:solidFill>
                  <a:srgbClr val="FFFFFF"/>
                </a:solidFill>
              </a:defRPr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cs typeface="Calibri" panose="020F0502020204030204"/>
              <a:sym typeface="Calibri" panose="020F0502020204030204"/>
            </a:endParaRPr>
          </a:p>
        </p:txBody>
      </p:sp>
      <p:sp>
        <p:nvSpPr>
          <p:cNvPr id="1048651" name="Прямоугольник 5"/>
          <p:cNvSpPr/>
          <p:nvPr/>
        </p:nvSpPr>
        <p:spPr>
          <a:xfrm>
            <a:off x="0" y="1121523"/>
            <a:ext cx="2611225" cy="303963"/>
          </a:xfrm>
          <a:prstGeom prst="rect">
            <a:avLst/>
          </a:prstGeom>
          <a:solidFill>
            <a:srgbClr val="FFF2CB"/>
          </a:solidFill>
          <a:ln w="12700">
            <a:miter lim="400000"/>
          </a:ln>
        </p:spPr>
        <p:txBody>
          <a:bodyPr lIns="45719" rIns="45719" anchor="ctr"/>
          <a:lstStyle/>
          <a:p>
            <a:pPr marL="0" marR="0" lvl="0" indent="0" algn="ctr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>
                <a:solidFill>
                  <a:srgbClr val="FFFFFF"/>
                </a:solidFill>
              </a:defRPr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cs typeface="Calibri" panose="020F0502020204030204"/>
              <a:sym typeface="Calibri" panose="020F0502020204030204"/>
            </a:endParaRPr>
          </a:p>
        </p:txBody>
      </p:sp>
      <p:graphicFrame>
        <p:nvGraphicFramePr>
          <p:cNvPr id="4194306" name="Таблица 8"/>
          <p:cNvGraphicFramePr/>
          <p:nvPr/>
        </p:nvGraphicFramePr>
        <p:xfrm>
          <a:off x="34605" y="1772816"/>
          <a:ext cx="11713347" cy="4389120"/>
        </p:xfrm>
        <a:graphic>
          <a:graphicData uri="http://schemas.openxmlformats.org/drawingml/2006/table">
            <a:tbl>
              <a:tblPr firstRow="1" bandRow="1"/>
              <a:tblGrid>
                <a:gridCol w="1020835"/>
                <a:gridCol w="6788063"/>
                <a:gridCol w="3904449"/>
              </a:tblGrid>
              <a:tr h="508116">
                <a:tc>
                  <a:txBody>
                    <a:bodyPr/>
                    <a:lstStyle/>
                    <a:p>
                      <a:pPr algn="ctr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sz="1400" b="1" dirty="0">
                          <a:solidFill>
                            <a:srgbClr val="4175B5"/>
                          </a:solidFill>
                        </a:rPr>
                        <a:t>№
п/п</a:t>
                      </a:r>
                      <a:endParaRPr sz="1400" b="1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pPr algn="ctr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lang="ru-RU" sz="1400" b="1" dirty="0">
                          <a:solidFill>
                            <a:srgbClr val="4175B5"/>
                          </a:solidFill>
                        </a:rPr>
                        <a:t>Мероприятия</a:t>
                      </a:r>
                      <a:endParaRPr sz="1400" b="1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pPr algn="ctr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lang="ru-RU" sz="1400" b="1" dirty="0">
                          <a:solidFill>
                            <a:srgbClr val="4175B5"/>
                          </a:solidFill>
                        </a:rPr>
                        <a:t>Дата</a:t>
                      </a:r>
                      <a:endParaRPr sz="1400" b="1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/>
                </a:tc>
              </a:tr>
              <a:tr h="300722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</a:t>
                      </a:r>
                      <a:endParaRPr lang="ru-RU" sz="1400" dirty="0">
                        <a:solidFill>
                          <a:srgbClr val="4175B5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pPr algn="l">
                        <a:defRPr sz="1400"/>
                      </a:pP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lang="zh-CN" altLang="en-US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 horzOverflow="overflow"/>
                </a:tc>
              </a:tr>
              <a:tr h="300722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</a:t>
                      </a:r>
                      <a:endParaRPr lang="ru-RU" sz="1400" dirty="0">
                        <a:solidFill>
                          <a:srgbClr val="4175B5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pPr algn="l">
                        <a:defRPr sz="1400"/>
                      </a:pP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 horzOverflow="overflow"/>
                </a:tc>
              </a:tr>
              <a:tr h="300722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12</a:t>
                      </a:r>
                      <a:endParaRPr lang="ru-RU" sz="1400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pPr marL="0" marR="0" indent="0" algn="l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 sz="1400"/>
                      </a:pPr>
                      <a:endParaRPr lang="ru-RU" sz="1400" b="0" i="0" u="none" strike="noStrike" cap="none" spc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/>
                        <a:cs typeface="+mn-cs"/>
                        <a:sym typeface="Calibri" panose="020F0502020204030204"/>
                      </a:endParaRP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pPr marL="0" marR="0" indent="0" algn="ct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 sz="1400"/>
                      </a:pPr>
                      <a:endParaRPr lang="ru-RU" sz="1400" b="0" i="0" u="none" strike="noStrike" cap="none" spc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/>
                        <a:cs typeface="+mn-cs"/>
                        <a:sym typeface="Calibri" panose="020F0502020204030204"/>
                      </a:endParaRPr>
                    </a:p>
                  </a:txBody>
                  <a:tcPr marL="45720" marR="45720" anchor="ctr" horzOverflow="overflow"/>
                </a:tc>
              </a:tr>
              <a:tr h="223624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13</a:t>
                      </a:r>
                      <a:endParaRPr lang="ru-RU" sz="1400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pPr marL="0" marR="0" indent="0" algn="l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 sz="1400"/>
                      </a:pPr>
                      <a:endParaRPr lang="ru-RU" sz="1400" b="0" i="0" u="none" strike="noStrike" cap="none" spc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/>
                        <a:cs typeface="+mn-cs"/>
                        <a:sym typeface="Calibri" panose="020F0502020204030204"/>
                      </a:endParaRP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pPr marL="0" marR="0" indent="0" algn="ct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 sz="1400"/>
                      </a:pPr>
                      <a:endParaRPr sz="1400" b="0" i="0" u="none" strike="noStrike" cap="none" spc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/>
                        <a:cs typeface="+mn-cs"/>
                        <a:sym typeface="Calibri" panose="020F0502020204030204"/>
                      </a:endParaRPr>
                    </a:p>
                  </a:txBody>
                  <a:tcPr marL="45720" marR="45720" anchor="ctr" horzOverflow="overflow"/>
                </a:tc>
              </a:tr>
              <a:tr h="300722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14</a:t>
                      </a:r>
                      <a:endParaRPr lang="ru-RU" sz="1400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pPr marL="0" marR="0" indent="0" algn="l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 sz="1400"/>
                      </a:pPr>
                      <a:endParaRPr lang="ru-RU" sz="1400" b="0" i="0" u="none" strike="noStrike" cap="none" spc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/>
                        <a:cs typeface="+mn-cs"/>
                        <a:sym typeface="Calibri" panose="020F0502020204030204"/>
                      </a:endParaRP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pPr marL="0" marR="0" indent="0" algn="ct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 sz="1400"/>
                      </a:pPr>
                      <a:endParaRPr sz="1400" b="0" i="0" u="none" strike="noStrike" cap="none" spc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/>
                        <a:cs typeface="+mn-cs"/>
                        <a:sym typeface="Calibri" panose="020F0502020204030204"/>
                      </a:endParaRPr>
                    </a:p>
                  </a:txBody>
                  <a:tcPr marL="45720" marR="45720" anchor="ctr" horzOverflow="overflow"/>
                </a:tc>
              </a:tr>
              <a:tr h="300722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15</a:t>
                      </a:r>
                      <a:endParaRPr lang="ru-RU" sz="1400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pPr marL="0" marR="0" indent="0" algn="l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 sz="1400"/>
                      </a:pPr>
                      <a:endParaRPr lang="ru-RU" sz="1400" b="0" i="0" u="none" strike="noStrike" cap="none" spc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/>
                        <a:cs typeface="+mn-cs"/>
                        <a:sym typeface="Calibri" panose="020F0502020204030204"/>
                      </a:endParaRP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pPr marL="0" marR="0" indent="0" algn="ct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 sz="1400"/>
                      </a:pPr>
                      <a:endParaRPr sz="1400" b="0" i="0" u="none" strike="noStrike" cap="none" spc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/>
                        <a:cs typeface="+mn-cs"/>
                        <a:sym typeface="Calibri" panose="020F0502020204030204"/>
                      </a:endParaRPr>
                    </a:p>
                  </a:txBody>
                  <a:tcPr marL="45720" marR="45720" anchor="ctr" horzOverflow="overflow"/>
                </a:tc>
              </a:tr>
              <a:tr h="300722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16</a:t>
                      </a:r>
                      <a:endParaRPr lang="ru-RU" sz="1400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pPr marL="0" marR="0" indent="0" algn="l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 sz="1400"/>
                      </a:pPr>
                      <a:endParaRPr lang="ru-RU" sz="1400" b="0" i="0" u="none" strike="noStrike" cap="none" spc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/>
                        <a:cs typeface="+mn-cs"/>
                        <a:sym typeface="Calibri" panose="020F0502020204030204"/>
                      </a:endParaRP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pPr marL="0" marR="0" indent="0" algn="ct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 sz="1400"/>
                      </a:pPr>
                      <a:endParaRPr sz="1400" b="0" i="0" u="none" strike="noStrike" cap="none" spc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/>
                        <a:cs typeface="+mn-cs"/>
                        <a:sym typeface="Calibri" panose="020F0502020204030204"/>
                      </a:endParaRPr>
                    </a:p>
                  </a:txBody>
                  <a:tcPr marL="45720" marR="45720" anchor="ctr" horzOverflow="overflow"/>
                </a:tc>
              </a:tr>
              <a:tr h="274797">
                <a:tc>
                  <a:txBody>
                    <a:bodyPr/>
                    <a:lstStyle/>
                    <a:p>
                      <a:pPr marL="0" marR="0" indent="0" algn="ct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 sz="1800"/>
                      </a:pPr>
                      <a:r>
                        <a:rPr lang="ru-RU" altLang="en-US" sz="1400" b="0" i="0" u="none" strike="noStrike" cap="none" spc="0" baseline="0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+mn-lt"/>
                          <a:ea typeface="+mn-ea"/>
                          <a:cs typeface="+mn-cs"/>
                          <a:sym typeface="Calibri" panose="020F0502020204030204"/>
                        </a:rPr>
                        <a:t>17</a:t>
                      </a:r>
                      <a:endParaRPr lang="ru-RU" altLang="en-US" sz="1400" b="0" i="0" u="none" strike="noStrike" cap="none" spc="0" baseline="0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+mn-lt"/>
                        <a:ea typeface="+mn-ea"/>
                        <a:cs typeface="+mn-cs"/>
                        <a:sym typeface="Calibri" panose="020F0502020204030204"/>
                      </a:endParaRP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pPr marL="0" marR="0" indent="0" algn="l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 sz="1400"/>
                      </a:pPr>
                      <a:endParaRPr lang="ru-RU" altLang="en-US" sz="1400" b="0" i="0" u="none" strike="noStrike" cap="none" spc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/>
                        <a:cs typeface="+mn-cs"/>
                        <a:sym typeface="Calibri" panose="020F0502020204030204"/>
                      </a:endParaRP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pPr marL="0" marR="0" indent="0" algn="ct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 sz="1400"/>
                      </a:pPr>
                      <a:endParaRPr lang="ru-RU" altLang="en-US" sz="1400" b="0" i="0" u="none" strike="noStrike" cap="none" spc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/>
                        <a:cs typeface="+mn-cs"/>
                        <a:sym typeface="Calibri" panose="020F0502020204030204"/>
                      </a:endParaRPr>
                    </a:p>
                  </a:txBody>
                  <a:tcPr marL="45720" marR="45720" anchor="ctr" horzOverflow="overflow"/>
                </a:tc>
              </a:tr>
              <a:tr h="0">
                <a:tc>
                  <a:txBody>
                    <a:bodyPr/>
                    <a:lstStyle/>
                    <a:p>
                      <a:pPr marL="0" marR="0" indent="0" algn="ct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 sz="1800"/>
                      </a:pPr>
                      <a:r>
                        <a:rPr lang="ru-RU" altLang="en-US" sz="1400" b="0" i="0" u="none" strike="noStrike" cap="none" spc="0" baseline="0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+mn-lt"/>
                          <a:ea typeface="+mn-ea"/>
                          <a:cs typeface="+mn-cs"/>
                          <a:sym typeface="Calibri" panose="020F0502020204030204"/>
                        </a:rPr>
                        <a:t>18</a:t>
                      </a:r>
                      <a:endParaRPr lang="ru-RU" altLang="en-US" sz="1400" b="0" i="0" u="none" strike="noStrike" cap="none" spc="0" baseline="0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+mn-lt"/>
                        <a:ea typeface="+mn-ea"/>
                        <a:cs typeface="+mn-cs"/>
                        <a:sym typeface="Calibri" panose="020F0502020204030204"/>
                      </a:endParaRP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pPr algn="l"/>
                      <a:endParaRPr lang="ru-RU" altLang="en-US" sz="1400" b="0" i="0" u="none" strike="noStrike" cap="none" spc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/>
                        <a:ea typeface="+mn-ea"/>
                        <a:cs typeface="+mn-cs"/>
                        <a:sym typeface="Calibri" panose="020F0502020204030204"/>
                      </a:endParaRP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pPr algn="ctr"/>
                      <a:endParaRPr lang="ru-RU" altLang="en-US" sz="1400" b="0" i="0" u="none" strike="noStrike" cap="none" spc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/>
                        <a:ea typeface="+mn-ea"/>
                        <a:cs typeface="+mn-cs"/>
                        <a:sym typeface="Calibri" panose="020F0502020204030204"/>
                      </a:endParaRPr>
                    </a:p>
                  </a:txBody>
                  <a:tcPr marL="45720" marR="45720" anchor="ctr" horzOverflow="overflow"/>
                </a:tc>
              </a:tr>
              <a:tr h="228600">
                <a:tc>
                  <a:txBody>
                    <a:bodyPr/>
                    <a:lstStyle/>
                    <a:p>
                      <a:pPr marL="0" marR="0" indent="0" algn="ct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 sz="1800"/>
                      </a:pPr>
                      <a:r>
                        <a:rPr lang="ru-RU" altLang="en-US" sz="1400" b="0" i="0" u="none" strike="noStrike" cap="none" spc="0" baseline="0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+mn-lt"/>
                          <a:ea typeface="+mn-ea"/>
                          <a:cs typeface="+mn-cs"/>
                          <a:sym typeface="Calibri" panose="020F0502020204030204"/>
                        </a:rPr>
                        <a:t>19</a:t>
                      </a:r>
                      <a:endParaRPr lang="ru-RU" altLang="en-US" sz="1400" b="0" i="0" u="none" strike="noStrike" cap="none" spc="0" baseline="0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+mn-lt"/>
                        <a:ea typeface="+mn-ea"/>
                        <a:cs typeface="+mn-cs"/>
                        <a:sym typeface="Calibri" panose="020F0502020204030204"/>
                      </a:endParaRP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pPr algn="l"/>
                      <a:endParaRPr lang="ru-RU" altLang="en-US" sz="1400" b="0" i="0" u="none" strike="noStrike" cap="none" spc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/>
                        <a:ea typeface="+mn-ea"/>
                        <a:cs typeface="+mn-cs"/>
                        <a:sym typeface="Calibri" panose="020F0502020204030204"/>
                      </a:endParaRP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pPr algn="ctr"/>
                      <a:endParaRPr lang="ru-RU" altLang="en-US" sz="1400" b="0" i="0" u="none" strike="noStrike" cap="none" spc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/>
                        <a:ea typeface="+mn-ea"/>
                        <a:cs typeface="+mn-cs"/>
                        <a:sym typeface="Calibri" panose="020F0502020204030204"/>
                      </a:endParaRPr>
                    </a:p>
                  </a:txBody>
                  <a:tcPr marL="45720" marR="45720" anchor="ctr" horzOverflow="overflow"/>
                </a:tc>
              </a:tr>
              <a:tr h="152400">
                <a:tc>
                  <a:txBody>
                    <a:bodyPr/>
                    <a:lstStyle/>
                    <a:p>
                      <a:pPr marL="0" marR="0" indent="0" algn="ct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 sz="1800"/>
                      </a:pPr>
                      <a:r>
                        <a:rPr lang="ru-RU" altLang="en-US" sz="1400" b="0" i="0" u="none" strike="noStrike" cap="none" spc="0" baseline="0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+mn-lt"/>
                          <a:ea typeface="+mn-ea"/>
                          <a:cs typeface="+mn-cs"/>
                          <a:sym typeface="Calibri" panose="020F0502020204030204"/>
                        </a:rPr>
                        <a:t>20</a:t>
                      </a:r>
                      <a:endParaRPr lang="ru-RU" altLang="en-US" sz="1400" b="0" i="0" u="none" strike="noStrike" cap="none" spc="0" baseline="0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+mn-lt"/>
                        <a:ea typeface="+mn-ea"/>
                        <a:cs typeface="+mn-cs"/>
                        <a:sym typeface="Calibri" panose="020F0502020204030204"/>
                      </a:endParaRP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pPr algn="l"/>
                      <a:endParaRPr lang="ru-RU" altLang="en-US" sz="1400" b="0" i="0" u="none" strike="noStrike" cap="none" spc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/>
                        <a:ea typeface="+mn-ea"/>
                        <a:cs typeface="+mn-cs"/>
                        <a:sym typeface="Calibri" panose="020F0502020204030204"/>
                      </a:endParaRP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pPr algn="ctr"/>
                      <a:endParaRPr lang="ru-RU" altLang="en-US" sz="1400" b="0" i="0" u="none" strike="noStrike" cap="none" spc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/>
                        <a:ea typeface="+mn-ea"/>
                        <a:cs typeface="+mn-cs"/>
                        <a:sym typeface="Calibri" panose="020F0502020204030204"/>
                      </a:endParaRPr>
                    </a:p>
                  </a:txBody>
                  <a:tcPr marL="45720" marR="45720" anchor="ctr" horzOverflow="overflow"/>
                </a:tc>
              </a:tr>
              <a:tr h="0">
                <a:tc>
                  <a:txBody>
                    <a:bodyPr/>
                    <a:lstStyle/>
                    <a:p>
                      <a:pPr marL="0" marR="0" indent="0" algn="ct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 sz="1800"/>
                      </a:pPr>
                      <a:r>
                        <a:rPr lang="ru-RU" altLang="en-US" sz="1400" b="0" i="0" u="none" strike="noStrike" cap="none" spc="0" baseline="0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+mn-lt"/>
                          <a:ea typeface="+mn-ea"/>
                          <a:cs typeface="+mn-cs"/>
                          <a:sym typeface="Calibri" panose="020F0502020204030204"/>
                        </a:rPr>
                        <a:t>21</a:t>
                      </a:r>
                      <a:endParaRPr lang="ru-RU" altLang="en-US" sz="1400" b="0" i="0" u="none" strike="noStrike" cap="none" spc="0" baseline="0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+mn-lt"/>
                        <a:ea typeface="+mn-ea"/>
                        <a:cs typeface="+mn-cs"/>
                        <a:sym typeface="Calibri" panose="020F0502020204030204"/>
                      </a:endParaRP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pPr algn="l"/>
                      <a:endParaRPr lang="ru-RU" altLang="en-US" sz="1400" b="0" i="0" u="none" strike="noStrike" cap="none" spc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/>
                        <a:ea typeface="+mn-ea"/>
                        <a:cs typeface="+mn-cs"/>
                        <a:sym typeface="Calibri" panose="020F0502020204030204"/>
                      </a:endParaRP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pPr algn="ctr"/>
                      <a:endParaRPr lang="ru-RU" altLang="en-US" sz="1400" b="0" i="0" u="none" strike="noStrike" cap="none" spc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/>
                        <a:ea typeface="+mn-ea"/>
                        <a:cs typeface="+mn-cs"/>
                        <a:sym typeface="Calibri" panose="020F0502020204030204"/>
                      </a:endParaRPr>
                    </a:p>
                  </a:txBody>
                  <a:tcPr marL="45720" marR="45720" anchor="ctr" horzOverflow="overflow"/>
                </a:tc>
              </a:tr>
            </a:tbl>
          </a:graphicData>
        </a:graphic>
      </p:graphicFrame>
    </p:spTree>
  </p:cSld>
  <p:clrMapOvr>
    <a:masterClrMapping/>
  </p:clrMapOvr>
  <p:transition spd="med"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8EF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2" name="Изображение 1" descr="Изображение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95117" y="150741"/>
            <a:ext cx="927101" cy="685801"/>
          </a:xfrm>
          <a:prstGeom prst="rect">
            <a:avLst/>
          </a:prstGeom>
          <a:ln w="12700">
            <a:miter lim="400000"/>
            <a:headEnd/>
            <a:tailEnd/>
          </a:ln>
        </p:spPr>
      </p:pic>
      <p:sp>
        <p:nvSpPr>
          <p:cNvPr id="1048635" name="Прямоугольник 2"/>
          <p:cNvSpPr/>
          <p:nvPr/>
        </p:nvSpPr>
        <p:spPr>
          <a:xfrm>
            <a:off x="1487741" y="260686"/>
            <a:ext cx="10108044" cy="461665"/>
          </a:xfrm>
          <a:prstGeom prst="rect">
            <a:avLst/>
          </a:prstGeom>
          <a:ln w="12700">
            <a:miter lim="400000"/>
          </a:ln>
        </p:spPr>
        <p:txBody>
          <a:bodyPr wrap="square" lIns="45719" rIns="45719">
            <a:spAutoFit/>
          </a:bodyPr>
          <a:lstStyle/>
          <a:p>
            <a:pPr algn="ctr">
              <a:defRPr sz="2400" b="1"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pPr>
            <a:r>
              <a:rPr lang="ru-RU" sz="2400" b="1" dirty="0"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НАУЧНО-ИССЛЕДОВАТЕЛЬСКАЯ РАБОТА</a:t>
            </a:r>
            <a:endParaRPr lang="ru-RU" sz="2400" b="1" dirty="0"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sp>
        <p:nvSpPr>
          <p:cNvPr id="1048636" name="Прямоугольник 3"/>
          <p:cNvSpPr/>
          <p:nvPr/>
        </p:nvSpPr>
        <p:spPr>
          <a:xfrm>
            <a:off x="0" y="1065886"/>
            <a:ext cx="12192000" cy="415235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1048637" name="Прямоугольник 4"/>
          <p:cNvSpPr/>
          <p:nvPr/>
        </p:nvSpPr>
        <p:spPr>
          <a:xfrm>
            <a:off x="2678958" y="1121523"/>
            <a:ext cx="9513042" cy="303964"/>
          </a:xfrm>
          <a:prstGeom prst="rect">
            <a:avLst/>
          </a:prstGeom>
          <a:solidFill>
            <a:srgbClr val="4175B5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1048638" name="Прямоугольник 5"/>
          <p:cNvSpPr/>
          <p:nvPr/>
        </p:nvSpPr>
        <p:spPr>
          <a:xfrm>
            <a:off x="0" y="1121523"/>
            <a:ext cx="2611225" cy="303963"/>
          </a:xfrm>
          <a:prstGeom prst="rect">
            <a:avLst/>
          </a:prstGeom>
          <a:solidFill>
            <a:srgbClr val="FFF2CB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>
              <a:solidFill>
                <a:srgbClr val="FFFFFF"/>
              </a:solidFill>
            </a:endParaRPr>
          </a:p>
        </p:txBody>
      </p:sp>
      <p:graphicFrame>
        <p:nvGraphicFramePr>
          <p:cNvPr id="4194304" name="Таблица 8"/>
          <p:cNvGraphicFramePr/>
          <p:nvPr/>
        </p:nvGraphicFramePr>
        <p:xfrm>
          <a:off x="191942" y="1557042"/>
          <a:ext cx="11798408" cy="1806493"/>
        </p:xfrm>
        <a:graphic>
          <a:graphicData uri="http://schemas.openxmlformats.org/drawingml/2006/table">
            <a:tbl>
              <a:tblPr firstRow="1" bandRow="1">
                <a:tableStyleId>{4C3C2611-4C71-4FC5-86AE-919BDF0F9419}</a:tableStyleId>
              </a:tblPr>
              <a:tblGrid>
                <a:gridCol w="783077"/>
                <a:gridCol w="5116127"/>
                <a:gridCol w="2949602"/>
                <a:gridCol w="2949602"/>
              </a:tblGrid>
              <a:tr h="493567">
                <a:tc>
                  <a:txBody>
                    <a:bodyPr/>
                    <a:lstStyle/>
                    <a:p>
                      <a:pPr algn="ctr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sz="1400" b="1">
                          <a:solidFill>
                            <a:srgbClr val="4175B5"/>
                          </a:solidFill>
                        </a:rPr>
                        <a:t>№
п/п</a:t>
                      </a:r>
                      <a:endParaRPr sz="1400" b="1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sz="1400" b="1">
                          <a:solidFill>
                            <a:srgbClr val="4175B5"/>
                          </a:solidFill>
                        </a:rPr>
                        <a:t>Наименование работы,
ее вид</a:t>
                      </a:r>
                      <a:endParaRPr sz="1400" b="1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sz="1400" b="1">
                          <a:solidFill>
                            <a:srgbClr val="4175B5"/>
                          </a:solidFill>
                        </a:rPr>
                        <a:t>Выходные данные*</a:t>
                      </a:r>
                      <a:endParaRPr sz="1400" b="1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sz="1400" b="1">
                          <a:solidFill>
                            <a:srgbClr val="4175B5"/>
                          </a:solidFill>
                        </a:rPr>
                        <a:t>Соавторы</a:t>
                      </a:r>
                      <a:endParaRPr sz="1400" b="1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</a:tr>
              <a:tr h="634351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</a:rPr>
                        <a:t>1.</a:t>
                      </a:r>
                      <a:endParaRPr sz="140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653982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</a:rPr>
                        <a:t>2.</a:t>
                      </a:r>
                      <a:endParaRPr sz="140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</a:tbl>
          </a:graphicData>
        </a:graphic>
      </p:graphicFrame>
      <p:sp>
        <p:nvSpPr>
          <p:cNvPr id="1048639" name="Прямоугольник 10"/>
          <p:cNvSpPr/>
          <p:nvPr/>
        </p:nvSpPr>
        <p:spPr>
          <a:xfrm>
            <a:off x="118875" y="6403607"/>
            <a:ext cx="4739638" cy="332741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>
            <a:spAutoFit/>
          </a:bodyPr>
          <a:lstStyle>
            <a:lvl1pPr>
              <a:defRPr sz="1600" b="1">
                <a:solidFill>
                  <a:srgbClr val="1F497D"/>
                </a:solidFill>
              </a:defRPr>
            </a:lvl1pPr>
          </a:lstStyle>
          <a:p>
            <a:r>
              <a:t>* - Оформляются в соответствии с ГОСТ 7.1-2003 </a:t>
            </a:r>
          </a:p>
        </p:txBody>
      </p:sp>
    </p:spTree>
  </p:cSld>
  <p:clrMapOvr>
    <a:masterClrMapping/>
  </p:clrMapOvr>
  <p:transition spd="med"/>
</p:sld>
</file>

<file path=ppt/theme/theme1.xml><?xml version="1.0" encoding="utf-8"?>
<a:theme xmlns:a="http://schemas.openxmlformats.org/drawingml/2006/main" name="Тема Office">
  <a:themeElements>
    <a:clrScheme name="Тема Offic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000FF"/>
      </a:hlink>
      <a:folHlink>
        <a:srgbClr val="FF00FF"/>
      </a:folHlink>
    </a:clrScheme>
    <a:fontScheme name="Тема Office">
      <a:majorFont>
        <a:latin typeface="Helvetica"/>
        <a:ea typeface="Helvetica"/>
        <a:cs typeface="Helvetica"/>
      </a:majorFont>
      <a:minorFont>
        <a:latin typeface="Calibri"/>
        <a:ea typeface="Calibri"/>
        <a:cs typeface="Calibri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12700" cap="flat">
          <a:solidFill>
            <a:schemeClr val="accent1"/>
          </a:solidFill>
          <a:prstDash val="solid"/>
          <a:miter lim="800000"/>
        </a:ln>
      </a:spPr>
      <a:bodyPr rot="0" spcFirstLastPara="1" vertOverflow="overflow" horzOverflow="overflow" vert="horz" wrap="square" lIns="45719" tIns="45719" rIns="45719" bIns="45719" numCol="1" spcCol="38100" rtlCol="0" anchor="ctr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Calibri" panose="020F0502020204030204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12700" cap="flat">
          <a:solidFill>
            <a:schemeClr val="accent1"/>
          </a:solidFill>
          <a:prstDash val="solid"/>
          <a:miter lim="800000"/>
        </a:ln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</a:spPr>
      <a:bodyPr rot="0" spcFirstLastPara="1" vertOverflow="overflow" horzOverflow="overflow" vert="horz" wrap="square" lIns="45719" tIns="45719" rIns="45719" bIns="45719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Calibri" panose="020F0502020204030204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Тема Office">
  <a:themeElements>
    <a:clrScheme name="Тема Offic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000FF"/>
      </a:hlink>
      <a:folHlink>
        <a:srgbClr val="FF00FF"/>
      </a:folHlink>
    </a:clrScheme>
    <a:fontScheme name="Тема Office">
      <a:majorFont>
        <a:latin typeface="Helvetica"/>
        <a:ea typeface="Helvetica"/>
        <a:cs typeface="Helvetica"/>
      </a:majorFont>
      <a:minorFont>
        <a:latin typeface="Calibri"/>
        <a:ea typeface="Calibri"/>
        <a:cs typeface="Calibri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12700" cap="flat">
          <a:solidFill>
            <a:schemeClr val="accent1"/>
          </a:solidFill>
          <a:prstDash val="solid"/>
          <a:miter lim="800000"/>
        </a:ln>
      </a:spPr>
      <a:bodyPr rot="0" spcFirstLastPara="1" vertOverflow="overflow" horzOverflow="overflow" vert="horz" wrap="square" lIns="45719" tIns="45719" rIns="45719" bIns="45719" numCol="1" spcCol="38100" rtlCol="0" anchor="ctr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latin typeface="+mn-lt"/>
            <a:ea typeface="+mn-ea"/>
            <a:cs typeface="+mn-cs"/>
            <a:sym typeface="Calibri" panose="020F0502020204030204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>
          <a:srgbClr val="000000"/>
        </a:fontRef>
      </a:style>
    </a:spDef>
    <a:lnDef>
      <a:spPr>
        <a:noFill/>
        <a:ln w="12700" cap="flat">
          <a:solidFill>
            <a:schemeClr val="accent1"/>
          </a:solidFill>
          <a:prstDash val="solid"/>
          <a:miter lim="800000"/>
        </a:ln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>
          <a:srgbClr val="000000"/>
        </a:fontRef>
      </a:style>
    </a:lnDef>
    <a:txDef>
      <a:spPr>
        <a:noFill/>
        <a:ln w="12700" cap="flat">
          <a:noFill/>
          <a:miter lim="400000"/>
        </a:ln>
      </a:spPr>
      <a:bodyPr rot="0" spcFirstLastPara="1" vertOverflow="overflow" horzOverflow="overflow" vert="horz" wrap="square" lIns="45719" tIns="45719" rIns="45719" bIns="45719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latin typeface="+mn-lt"/>
            <a:ea typeface="+mn-ea"/>
            <a:cs typeface="+mn-cs"/>
            <a:sym typeface="Calibri" panose="020F0502020204030204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>
          <a:srgbClr val="000000"/>
        </a:fontRef>
      </a:style>
    </a:txDef>
  </a:objectDefaul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Тема Office">
  <a:themeElements>
    <a:clrScheme name="Тема Offic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000FF"/>
      </a:hlink>
      <a:folHlink>
        <a:srgbClr val="FF00FF"/>
      </a:folHlink>
    </a:clrScheme>
    <a:fontScheme name="Тема Office">
      <a:majorFont>
        <a:latin typeface="Helvetica"/>
        <a:ea typeface="Helvetica"/>
        <a:cs typeface="Helvetica"/>
      </a:majorFont>
      <a:minorFont>
        <a:latin typeface="Calibri"/>
        <a:ea typeface="Calibri"/>
        <a:cs typeface="Calibri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12700" cap="flat">
          <a:solidFill>
            <a:schemeClr val="accent1"/>
          </a:solidFill>
          <a:prstDash val="solid"/>
          <a:miter lim="800000"/>
        </a:ln>
      </a:spPr>
      <a:bodyPr rot="0" spcFirstLastPara="1" vertOverflow="overflow" horzOverflow="overflow" vert="horz" wrap="square" lIns="45719" tIns="45719" rIns="45719" bIns="45719" numCol="1" spcCol="38100" rtlCol="0" anchor="ctr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Calibri" panose="020F0502020204030204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12700" cap="flat">
          <a:solidFill>
            <a:schemeClr val="accent1"/>
          </a:solidFill>
          <a:prstDash val="solid"/>
          <a:miter lim="800000"/>
        </a:ln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</a:spPr>
      <a:bodyPr rot="0" spcFirstLastPara="1" vertOverflow="overflow" horzOverflow="overflow" vert="horz" wrap="square" lIns="45719" tIns="45719" rIns="45719" bIns="45719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Calibri" panose="020F0502020204030204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1834</Words>
  <Application>WPS Office WWO_wpscloud_20260924002555-7bfc4fa662</Application>
  <PresentationFormat>Широкоэкранный</PresentationFormat>
  <Paragraphs>353</Paragraphs>
  <Slides>15</Slides>
  <Notes>4</Notes>
  <HiddenSlides>0</HiddenSlides>
  <MMClips>0</MMClips>
  <ScaleCrop>false</ScaleCrop>
  <HeadingPairs>
    <vt:vector size="6" baseType="variant">
      <vt:variant>
        <vt:lpstr>已用的字体</vt:lpstr>
      </vt:variant>
      <vt:variant>
        <vt:i4>13</vt:i4>
      </vt:variant>
      <vt:variant>
        <vt:lpstr>主题</vt:lpstr>
      </vt:variant>
      <vt:variant>
        <vt:i4>2</vt:i4>
      </vt:variant>
      <vt:variant>
        <vt:lpstr>幻灯片标题</vt:lpstr>
      </vt:variant>
      <vt:variant>
        <vt:i4>15</vt:i4>
      </vt:variant>
    </vt:vector>
  </HeadingPairs>
  <TitlesOfParts>
    <vt:vector size="30" baseType="lpstr">
      <vt:lpstr>Arial</vt:lpstr>
      <vt:lpstr>宋体</vt:lpstr>
      <vt:lpstr>Wingdings</vt:lpstr>
      <vt:lpstr>Calibri</vt:lpstr>
      <vt:lpstr>Calibri Light</vt:lpstr>
      <vt:lpstr>Arial</vt:lpstr>
      <vt:lpstr>Times New Roman</vt:lpstr>
      <vt:lpstr>Franklin Gothic Heavy</vt:lpstr>
      <vt:lpstr>Times New Roman</vt:lpstr>
      <vt:lpstr>微软雅黑</vt:lpstr>
      <vt:lpstr>汉仪旗黑KW 55S</vt:lpstr>
      <vt:lpstr>汉仪书宋二KW</vt:lpstr>
      <vt:lpstr>Kingsoft Confetti</vt:lpstr>
      <vt:lpstr>Тема Office</vt:lpstr>
      <vt:lpstr>1_Тема Office</vt:lpstr>
      <vt:lpstr>PowerPoint 演示文稿</vt:lpstr>
      <vt:lpstr>Приказы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1</dc:creator>
  <cp:lastModifiedBy>Медина Межидова</cp:lastModifiedBy>
  <dcterms:created xsi:type="dcterms:W3CDTF">2026-10-09T12:24:48Z</dcterms:created>
  <dcterms:modified xsi:type="dcterms:W3CDTF">2026-10-09T12:24:48Z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2052-12.9.0.29146</vt:lpwstr>
  </property>
  <property fmtid="{D5CDD505-2E9C-101B-9397-08002B2CF9AE}" pid="3" name="ICV">
    <vt:lpwstr>9AC80AC4386A4119862EF88F93D1AFFF_13</vt:lpwstr>
  </property>
</Properties>
</file>