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898017" y="3916995"/>
            <a:ext cx="6332822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АХМЕДОВ ДЕНИ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АДНАНОВИЧ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4525605" y="5374390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5657FA-1654-2D69-8175-93A3B70BE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85" y="3968104"/>
            <a:ext cx="2178826" cy="171399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17970"/>
            <a:ext cx="11641838" cy="736646"/>
            <a:chOff x="-465297" y="-34952"/>
            <a:chExt cx="12107132" cy="736644"/>
          </a:xfrm>
        </p:grpSpPr>
        <p:sp>
          <p:nvSpPr>
            <p:cNvPr id="127" name="Rectangle"/>
            <p:cNvSpPr/>
            <p:nvPr/>
          </p:nvSpPr>
          <p:spPr>
            <a:xfrm>
              <a:off x="-465297" y="-34952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07.08.26 г. №237/03-22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Переводной</a:t>
              </a:r>
              <a:r>
                <a:rPr lang="ru-RU" dirty="0"/>
                <a:t>     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993964586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398432563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511578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564200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Дени Ахмедов</cp:lastModifiedBy>
  <cp:revision>63</cp:revision>
  <dcterms:modified xsi:type="dcterms:W3CDTF">2026-10-13T08:24:47Z</dcterms:modified>
</cp:coreProperties>
</file>