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png" ContentType="image/png"/>
  <Default Extension="jpeg" ContentType="image/jpeg"/>
  <Override PartName="/_rels/.rels" ContentType="application/vnd.openxmlformats-package.relationship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20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21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22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Masters/slideMaster12.xml" ContentType="application/vnd.openxmlformats-officedocument.presentationml.slideMaster+xml"/>
  <Override PartName="/ppt/slideMasters/slideMaster13.xml" ContentType="application/vnd.openxmlformats-officedocument.presentationml.slideMaster+xml"/>
  <Override PartName="/ppt/slideMasters/slideMaster14.xml" ContentType="application/vnd.openxmlformats-officedocument.presentationml.slideMaster+xml"/>
  <Override PartName="/ppt/slideMasters/slideMaster15.xml" ContentType="application/vnd.openxmlformats-officedocument.presentationml.slideMaster+xml"/>
  <Override PartName="/ppt/slideMasters/slideMaster16.xml" ContentType="application/vnd.openxmlformats-officedocument.presentationml.slideMaster+xml"/>
  <Override PartName="/ppt/slideMasters/slideMaster17.xml" ContentType="application/vnd.openxmlformats-officedocument.presentationml.slideMaster+xml"/>
  <Override PartName="/ppt/slideMasters/slideMaster18.xml" ContentType="application/vnd.openxmlformats-officedocument.presentationml.slideMaster+xml"/>
  <Override PartName="/ppt/slideMasters/slideMaster19.xml" ContentType="application/vnd.openxmlformats-officedocument.presentationml.slideMaster+xml"/>
  <Override PartName="/ppt/slideMasters/_rels/slideMaster1.xml.rels" ContentType="application/vnd.openxmlformats-package.relationships+xml"/>
  <Override PartName="/ppt/slideMasters/_rels/slideMaster22.xml.rels" ContentType="application/vnd.openxmlformats-package.relationships+xml"/>
  <Override PartName="/ppt/slideMasters/_rels/slideMaster2.xml.rels" ContentType="application/vnd.openxmlformats-package.relationships+xml"/>
  <Override PartName="/ppt/slideMasters/_rels/slideMaster20.xml.rels" ContentType="application/vnd.openxmlformats-package.relationships+xml"/>
  <Override PartName="/ppt/slideMasters/_rels/slideMaster3.xml.rels" ContentType="application/vnd.openxmlformats-package.relationships+xml"/>
  <Override PartName="/ppt/slideMasters/_rels/slideMaster21.xml.rels" ContentType="application/vnd.openxmlformats-package.relationships+xml"/>
  <Override PartName="/ppt/slideMasters/_rels/slideMaster4.xml.rels" ContentType="application/vnd.openxmlformats-package.relationships+xml"/>
  <Override PartName="/ppt/slideMasters/_rels/slideMaster5.xml.rels" ContentType="application/vnd.openxmlformats-package.relationships+xml"/>
  <Override PartName="/ppt/slideMasters/_rels/slideMaster6.xml.rels" ContentType="application/vnd.openxmlformats-package.relationships+xml"/>
  <Override PartName="/ppt/slideMasters/_rels/slideMaster7.xml.rels" ContentType="application/vnd.openxmlformats-package.relationships+xml"/>
  <Override PartName="/ppt/slideMasters/_rels/slideMaster8.xml.rels" ContentType="application/vnd.openxmlformats-package.relationships+xml"/>
  <Override PartName="/ppt/slideMasters/_rels/slideMaster9.xml.rels" ContentType="application/vnd.openxmlformats-package.relationships+xml"/>
  <Override PartName="/ppt/slideMasters/_rels/slideMaster10.xml.rels" ContentType="application/vnd.openxmlformats-package.relationships+xml"/>
  <Override PartName="/ppt/slideMasters/_rels/slideMaster11.xml.rels" ContentType="application/vnd.openxmlformats-package.relationships+xml"/>
  <Override PartName="/ppt/slideMasters/_rels/slideMaster12.xml.rels" ContentType="application/vnd.openxmlformats-package.relationships+xml"/>
  <Override PartName="/ppt/slideMasters/_rels/slideMaster13.xml.rels" ContentType="application/vnd.openxmlformats-package.relationships+xml"/>
  <Override PartName="/ppt/slideMasters/_rels/slideMaster14.xml.rels" ContentType="application/vnd.openxmlformats-package.relationships+xml"/>
  <Override PartName="/ppt/slideMasters/_rels/slideMaster15.xml.rels" ContentType="application/vnd.openxmlformats-package.relationships+xml"/>
  <Override PartName="/ppt/slideMasters/_rels/slideMaster16.xml.rels" ContentType="application/vnd.openxmlformats-package.relationships+xml"/>
  <Override PartName="/ppt/slideMasters/_rels/slideMaster17.xml.rels" ContentType="application/vnd.openxmlformats-package.relationships+xml"/>
  <Override PartName="/ppt/slideMasters/_rels/slideMaster18.xml.rels" ContentType="application/vnd.openxmlformats-package.relationships+xml"/>
  <Override PartName="/ppt/slideMasters/_rels/slideMaster19.xml.rels" ContentType="application/vnd.openxmlformats-package.relationship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theme/theme10.xml" ContentType="application/vnd.openxmlformats-officedocument.theme+xml"/>
  <Override PartName="/ppt/theme/theme11.xml" ContentType="application/vnd.openxmlformats-officedocument.theme+xml"/>
  <Override PartName="/ppt/theme/theme12.xml" ContentType="application/vnd.openxmlformats-officedocument.theme+xml"/>
  <Override PartName="/ppt/theme/theme13.xml" ContentType="application/vnd.openxmlformats-officedocument.theme+xml"/>
  <Override PartName="/ppt/theme/theme14.xml" ContentType="application/vnd.openxmlformats-officedocument.theme+xml"/>
  <Override PartName="/ppt/theme/theme15.xml" ContentType="application/vnd.openxmlformats-officedocument.theme+xml"/>
  <Override PartName="/ppt/theme/theme16.xml" ContentType="application/vnd.openxmlformats-officedocument.theme+xml"/>
  <Override PartName="/ppt/theme/theme17.xml" ContentType="application/vnd.openxmlformats-officedocument.theme+xml"/>
  <Override PartName="/ppt/theme/theme18.xml" ContentType="application/vnd.openxmlformats-officedocument.theme+xml"/>
  <Override PartName="/ppt/theme/theme19.xml" ContentType="application/vnd.openxmlformats-officedocument.theme+xml"/>
  <Override PartName="/ppt/theme/theme20.xml" ContentType="application/vnd.openxmlformats-officedocument.theme+xml"/>
  <Override PartName="/ppt/theme/theme21.xml" ContentType="application/vnd.openxmlformats-officedocument.theme+xml"/>
  <Override PartName="/ppt/theme/theme2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_rels/slideLayout1.xml.rels" ContentType="application/vnd.openxmlformats-package.relationships+xml"/>
  <Override PartName="/ppt/slideLayouts/_rels/slideLayout2.xml.rels" ContentType="application/vnd.openxmlformats-package.relationships+xml"/>
  <Override PartName="/ppt/slideLayouts/_rels/slideLayout3.xml.rels" ContentType="application/vnd.openxmlformats-package.relationships+xml"/>
  <Override PartName="/ppt/slideLayouts/_rels/slideLayout4.xml.rels" ContentType="application/vnd.openxmlformats-package.relationships+xml"/>
  <Override PartName="/ppt/slideLayouts/_rels/slideLayout5.xml.rels" ContentType="application/vnd.openxmlformats-package.relationships+xml"/>
  <Override PartName="/ppt/slideLayouts/_rels/slideLayout6.xml.rels" ContentType="application/vnd.openxmlformats-package.relationships+xml"/>
  <Override PartName="/ppt/slideLayouts/_rels/slideLayout7.xml.rels" ContentType="application/vnd.openxmlformats-package.relationships+xml"/>
  <Override PartName="/ppt/slideLayouts/_rels/slideLayout8.xml.rels" ContentType="application/vnd.openxmlformats-package.relationships+xml"/>
  <Override PartName="/ppt/slideLayouts/_rels/slideLayout9.xml.rels" ContentType="application/vnd.openxmlformats-package.relationships+xml"/>
  <Override PartName="/ppt/slideLayouts/_rels/slideLayout10.xml.rels" ContentType="application/vnd.openxmlformats-package.relationships+xml"/>
  <Override PartName="/ppt/slideLayouts/_rels/slideLayout11.xml.rels" ContentType="application/vnd.openxmlformats-package.relationships+xml"/>
  <Override PartName="/ppt/slideLayouts/_rels/slideLayout12.xml.rels" ContentType="application/vnd.openxmlformats-package.relationships+xml"/>
  <Override PartName="/ppt/slideLayouts/_rels/slideLayout13.xml.rels" ContentType="application/vnd.openxmlformats-package.relationships+xml"/>
  <Override PartName="/ppt/slideLayouts/_rels/slideLayout14.xml.rels" ContentType="application/vnd.openxmlformats-package.relationships+xml"/>
  <Override PartName="/ppt/slideLayouts/_rels/slideLayout15.xml.rels" ContentType="application/vnd.openxmlformats-package.relationships+xml"/>
  <Override PartName="/ppt/slideLayouts/_rels/slideLayout16.xml.rels" ContentType="application/vnd.openxmlformats-package.relationships+xml"/>
  <Override PartName="/ppt/slideLayouts/_rels/slideLayout17.xml.rels" ContentType="application/vnd.openxmlformats-package.relationships+xml"/>
  <Override PartName="/ppt/slideLayouts/_rels/slideLayout18.xml.rels" ContentType="application/vnd.openxmlformats-package.relationships+xml"/>
  <Override PartName="/ppt/slideLayouts/_rels/slideLayout19.xml.rels" ContentType="application/vnd.openxmlformats-package.relationships+xml"/>
  <Override PartName="/ppt/slideLayouts/_rels/slideLayout20.xml.rels" ContentType="application/vnd.openxmlformats-package.relationships+xml"/>
  <Override PartName="/ppt/slideLayouts/_rels/slideLayout21.xml.rels" ContentType="application/vnd.openxmlformats-package.relationships+xml"/>
  <Override PartName="/ppt/_rels/presentation.xml.rels" ContentType="application/vnd.openxmlformats-package.relationshi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_rels/slide1.xml.rels" ContentType="application/vnd.openxmlformats-package.relationships+xml"/>
  <Override PartName="/ppt/slides/_rels/slide2.xml.rels" ContentType="application/vnd.openxmlformats-package.relationships+xml"/>
  <Override PartName="/ppt/slides/_rels/slide3.xml.rels" ContentType="application/vnd.openxmlformats-package.relationships+xml"/>
  <Override PartName="/ppt/slides/_rels/slide4.xml.rels" ContentType="application/vnd.openxmlformats-package.relationships+xml"/>
  <Override PartName="/ppt/slides/_rels/slide5.xml.rels" ContentType="application/vnd.openxmlformats-package.relationships+xml"/>
  <Override PartName="/ppt/slides/_rels/slide6.xml.rels" ContentType="application/vnd.openxmlformats-package.relationships+xml"/>
  <Override PartName="/ppt/slides/_rels/slide7.xml.rels" ContentType="application/vnd.openxmlformats-package.relationships+xml"/>
  <Override PartName="/ppt/slides/_rels/slide8.xml.rels" ContentType="application/vnd.openxmlformats-package.relationships+xml"/>
  <Override PartName="/ppt/slides/_rels/slide9.xml.rels" ContentType="application/vnd.openxmlformats-package.relationships+xml"/>
  <Override PartName="/ppt/slides/_rels/slide10.xml.rels" ContentType="application/vnd.openxmlformats-package.relationships+xml"/>
  <Override PartName="/ppt/slides/_rels/slide11.xml.rels" ContentType="application/vnd.openxmlformats-package.relationships+xml"/>
  <Override PartName="/ppt/slides/_rels/slide12.xml.rels" ContentType="application/vnd.openxmlformats-package.relationships+xml"/>
  <Override PartName="/ppt/slides/_rels/slide13.xml.rels" ContentType="application/vnd.openxmlformats-package.relationships+xml"/>
  <Override PartName="/ppt/slides/_rels/slide14.xml.rels" ContentType="application/vnd.openxmlformats-package.relationships+xml"/>
  <Override PartName="/ppt/slides/_rels/slide15.xml.rels" ContentType="application/vnd.openxmlformats-package.relationships+xml"/>
  <Override PartName="/ppt/slides/_rels/slide16.xml.rels" ContentType="application/vnd.openxmlformats-package.relationships+xml"/>
  <Override PartName="/ppt/slides/_rels/slide17.xml.rels" ContentType="application/vnd.openxmlformats-package.relationships+xml"/>
  <Override PartName="/ppt/slides/_rels/slide18.xml.rels" ContentType="application/vnd.openxmlformats-package.relationships+xml"/>
  <Override PartName="/ppt/presProps.xml" ContentType="application/vnd.openxmlformats-officedocument.presentationml.presProps+xml"/>
  <Override PartName="/ppt/media/image1.png" ContentType="image/png"/>
  <Override PartName="/ppt/media/image2.png" ContentType="image/png"/>
  <Override PartName="/ppt/media/image3.png" ContentType="image/png"/>
  <Override PartName="/ppt/media/image4.png" ContentType="image/png"/>
  <Override PartName="/ppt/media/image5.png" ContentType="image/png"/>
</Types>
</file>

<file path=_rels/.rels><?xml version="1.0" encoding="UTF-8"?>
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3" Type="http://schemas.openxmlformats.org/officeDocument/2006/relationships/custom-properties" Target="docProps/custom.xml"/><Relationship Id="rId4" Type="http://schemas.openxmlformats.org/officeDocument/2006/relationships/officeDocument" Target="ppt/presentation.xml"/>
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sldMasterIdLst>
    <p:sldMasterId id="2147483648" r:id="rId2"/>
    <p:sldMasterId id="2147483651" r:id="rId3"/>
    <p:sldMasterId id="2147483653" r:id="rId4"/>
    <p:sldMasterId id="2147483655" r:id="rId5"/>
    <p:sldMasterId id="2147483657" r:id="rId6"/>
    <p:sldMasterId id="2147483659" r:id="rId7"/>
    <p:sldMasterId id="2147483661" r:id="rId8"/>
    <p:sldMasterId id="2147483663" r:id="rId9"/>
    <p:sldMasterId id="2147483665" r:id="rId10"/>
    <p:sldMasterId id="2147483667" r:id="rId11"/>
    <p:sldMasterId id="2147483669" r:id="rId12"/>
    <p:sldMasterId id="2147483671" r:id="rId13"/>
    <p:sldMasterId id="2147483673" r:id="rId14"/>
    <p:sldMasterId id="2147483675" r:id="rId15"/>
    <p:sldMasterId id="2147483677" r:id="rId16"/>
    <p:sldMasterId id="2147483679" r:id="rId17"/>
    <p:sldMasterId id="2147483681" r:id="rId18"/>
    <p:sldMasterId id="2147483683" r:id="rId19"/>
    <p:sldMasterId id="2147483685" r:id="rId20"/>
    <p:sldMasterId id="2147483687" r:id="rId21"/>
    <p:sldMasterId id="2147483689" r:id="rId22"/>
    <p:sldMasterId id="2147483690" r:id="rId23"/>
  </p:sldMasterIdLst>
  <p:sldIdLst>
    <p:sldId id="256" r:id="rId24"/>
    <p:sldId id="257" r:id="rId25"/>
    <p:sldId id="258" r:id="rId26"/>
    <p:sldId id="259" r:id="rId27"/>
    <p:sldId id="260" r:id="rId28"/>
    <p:sldId id="261" r:id="rId29"/>
    <p:sldId id="262" r:id="rId30"/>
    <p:sldId id="263" r:id="rId31"/>
    <p:sldId id="264" r:id="rId32"/>
    <p:sldId id="265" r:id="rId33"/>
    <p:sldId id="266" r:id="rId34"/>
    <p:sldId id="267" r:id="rId35"/>
    <p:sldId id="268" r:id="rId36"/>
    <p:sldId id="269" r:id="rId37"/>
    <p:sldId id="270" r:id="rId38"/>
    <p:sldId id="271" r:id="rId39"/>
    <p:sldId id="272" r:id="rId40"/>
    <p:sldId id="273" r:id="rId41"/>
  </p:sldIdLst>
  <p:sldSz cx="12192000" cy="6858000"/>
  <p:notesSz cx="6858000" cy="9144000"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/>
</p:presentationPr>
</file>

<file path=ppt/_rels/presentation.xml.rels><?xml version="1.0" encoding="UTF-8"?>
<Relationships xmlns="http://schemas.openxmlformats.org/package/2006/relationships"><Relationship Id="rId1" Type="http://schemas.openxmlformats.org/officeDocument/2006/relationships/theme" Target="theme/theme1.xml"/><Relationship Id="rId2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4" Type="http://schemas.openxmlformats.org/officeDocument/2006/relationships/slideMaster" Target="slideMasters/slideMaster3.xml"/><Relationship Id="rId5" Type="http://schemas.openxmlformats.org/officeDocument/2006/relationships/slideMaster" Target="slideMasters/slideMaster4.xml"/><Relationship Id="rId6" Type="http://schemas.openxmlformats.org/officeDocument/2006/relationships/slideMaster" Target="slideMasters/slideMaster5.xml"/><Relationship Id="rId7" Type="http://schemas.openxmlformats.org/officeDocument/2006/relationships/slideMaster" Target="slideMasters/slideMaster6.xml"/><Relationship Id="rId8" Type="http://schemas.openxmlformats.org/officeDocument/2006/relationships/slideMaster" Target="slideMasters/slideMaster7.xml"/><Relationship Id="rId9" Type="http://schemas.openxmlformats.org/officeDocument/2006/relationships/slideMaster" Target="slideMasters/slideMaster8.xml"/><Relationship Id="rId10" Type="http://schemas.openxmlformats.org/officeDocument/2006/relationships/slideMaster" Target="slideMasters/slideMaster9.xml"/><Relationship Id="rId11" Type="http://schemas.openxmlformats.org/officeDocument/2006/relationships/slideMaster" Target="slideMasters/slideMaster10.xml"/><Relationship Id="rId12" Type="http://schemas.openxmlformats.org/officeDocument/2006/relationships/slideMaster" Target="slideMasters/slideMaster11.xml"/><Relationship Id="rId13" Type="http://schemas.openxmlformats.org/officeDocument/2006/relationships/slideMaster" Target="slideMasters/slideMaster12.xml"/><Relationship Id="rId14" Type="http://schemas.openxmlformats.org/officeDocument/2006/relationships/slideMaster" Target="slideMasters/slideMaster13.xml"/><Relationship Id="rId15" Type="http://schemas.openxmlformats.org/officeDocument/2006/relationships/slideMaster" Target="slideMasters/slideMaster14.xml"/><Relationship Id="rId16" Type="http://schemas.openxmlformats.org/officeDocument/2006/relationships/slideMaster" Target="slideMasters/slideMaster15.xml"/><Relationship Id="rId17" Type="http://schemas.openxmlformats.org/officeDocument/2006/relationships/slideMaster" Target="slideMasters/slideMaster16.xml"/><Relationship Id="rId18" Type="http://schemas.openxmlformats.org/officeDocument/2006/relationships/slideMaster" Target="slideMasters/slideMaster17.xml"/><Relationship Id="rId19" Type="http://schemas.openxmlformats.org/officeDocument/2006/relationships/slideMaster" Target="slideMasters/slideMaster18.xml"/><Relationship Id="rId20" Type="http://schemas.openxmlformats.org/officeDocument/2006/relationships/slideMaster" Target="slideMasters/slideMaster19.xml"/><Relationship Id="rId21" Type="http://schemas.openxmlformats.org/officeDocument/2006/relationships/slideMaster" Target="slideMasters/slideMaster20.xml"/><Relationship Id="rId22" Type="http://schemas.openxmlformats.org/officeDocument/2006/relationships/slideMaster" Target="slideMasters/slideMaster21.xml"/><Relationship Id="rId23" Type="http://schemas.openxmlformats.org/officeDocument/2006/relationships/slideMaster" Target="slideMasters/slideMaster22.xml"/><Relationship Id="rId24" Type="http://schemas.openxmlformats.org/officeDocument/2006/relationships/slide" Target="slides/slide1.xml"/><Relationship Id="rId25" Type="http://schemas.openxmlformats.org/officeDocument/2006/relationships/slide" Target="slides/slide2.xml"/><Relationship Id="rId26" Type="http://schemas.openxmlformats.org/officeDocument/2006/relationships/slide" Target="slides/slide3.xml"/><Relationship Id="rId27" Type="http://schemas.openxmlformats.org/officeDocument/2006/relationships/slide" Target="slides/slide4.xml"/><Relationship Id="rId28" Type="http://schemas.openxmlformats.org/officeDocument/2006/relationships/slide" Target="slides/slide5.xml"/><Relationship Id="rId29" Type="http://schemas.openxmlformats.org/officeDocument/2006/relationships/slide" Target="slides/slide6.xml"/><Relationship Id="rId30" Type="http://schemas.openxmlformats.org/officeDocument/2006/relationships/slide" Target="slides/slide7.xml"/><Relationship Id="rId31" Type="http://schemas.openxmlformats.org/officeDocument/2006/relationships/slide" Target="slides/slide8.xml"/><Relationship Id="rId32" Type="http://schemas.openxmlformats.org/officeDocument/2006/relationships/slide" Target="slides/slide9.xml"/><Relationship Id="rId33" Type="http://schemas.openxmlformats.org/officeDocument/2006/relationships/slide" Target="slides/slide10.xml"/><Relationship Id="rId34" Type="http://schemas.openxmlformats.org/officeDocument/2006/relationships/slide" Target="slides/slide11.xml"/><Relationship Id="rId35" Type="http://schemas.openxmlformats.org/officeDocument/2006/relationships/slide" Target="slides/slide12.xml"/><Relationship Id="rId36" Type="http://schemas.openxmlformats.org/officeDocument/2006/relationships/slide" Target="slides/slide13.xml"/><Relationship Id="rId37" Type="http://schemas.openxmlformats.org/officeDocument/2006/relationships/slide" Target="slides/slide14.xml"/><Relationship Id="rId38" Type="http://schemas.openxmlformats.org/officeDocument/2006/relationships/slide" Target="slides/slide15.xml"/><Relationship Id="rId39" Type="http://schemas.openxmlformats.org/officeDocument/2006/relationships/slide" Target="slides/slide16.xml"/><Relationship Id="rId40" Type="http://schemas.openxmlformats.org/officeDocument/2006/relationships/slide" Target="slides/slide17.xml"/><Relationship Id="rId41" Type="http://schemas.openxmlformats.org/officeDocument/2006/relationships/slide" Target="slides/slide18.xml"/><Relationship Id="rId42" Type="http://schemas.openxmlformats.org/officeDocument/2006/relationships/presProps" Target="presProps.xml"/>
</Relationships>
</file>

<file path=ppt/slideLayouts/_rels/slideLayout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.xml"/>
</Relationships>
</file>

<file path=ppt/slideLayouts/_rels/slideLayout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.xml"/>
</Relationships>
</file>

<file path=ppt/slideLayouts/_rels/slideLayout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3.xml"/>
</Relationships>
</file>

<file path=ppt/slideLayouts/_rels/slideLayout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4.xml"/>
</Relationships>
</file>

<file path=ppt/slideLayouts/_rels/slideLayout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5.xml"/>
</Relationships>
</file>

<file path=ppt/slideLayouts/_rels/slideLayout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6.xml"/>
</Relationships>
</file>

<file path=ppt/slideLayouts/_rels/slideLayout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7.xml"/>
</Relationships>
</file>

<file path=ppt/slideLayouts/_rels/slideLayout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8.xml"/>
</Relationships>
</file>

<file path=ppt/slideLayouts/_rels/slideLayout1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9.xml"/>
</Relationships>
</file>

<file path=ppt/slideLayouts/_rels/slideLayout1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0.xml"/>
</Relationships>
</file>

<file path=ppt/slideLayouts/_rels/slideLayout12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1.xml"/>
</Relationships>
</file>

<file path=ppt/slideLayouts/_rels/slideLayout13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2.xml"/>
</Relationships>
</file>

<file path=ppt/slideLayouts/_rels/slideLayout14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3.xml"/>
</Relationships>
</file>

<file path=ppt/slideLayouts/_rels/slideLayout15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4.xml"/>
</Relationships>
</file>

<file path=ppt/slideLayouts/_rels/slideLayout16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5.xml"/>
</Relationships>
</file>

<file path=ppt/slideLayouts/_rels/slideLayout17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6.xml"/>
</Relationships>
</file>

<file path=ppt/slideLayouts/_rels/slideLayout18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7.xml"/>
</Relationships>
</file>

<file path=ppt/slideLayouts/_rels/slideLayout19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8.xml"/>
</Relationships>
</file>

<file path=ppt/slideLayouts/_rels/slideLayout20.xml.rels><?xml version="1.0" encoding="UTF-8"?>
<Relationships xmlns="http://schemas.openxmlformats.org/package/2006/relationships"><Relationship Id="rId1" Type="http://schemas.openxmlformats.org/officeDocument/2006/relationships/slideMaster" Target="../slideMasters/slideMaster19.xml"/>
</Relationships>
</file>

<file path=ppt/slideLayouts/_rels/slideLayout21.xml.rels><?xml version="1.0" encoding="UTF-8"?>
<Relationships xmlns="http://schemas.openxmlformats.org/package/2006/relationships"><Relationship Id="rId1" Type="http://schemas.openxmlformats.org/officeDocument/2006/relationships/slideMaster" Target="../slideMasters/slideMaster20.xml"/>
</Relationships>
</file>

<file path=ppt/slideLayouts/slideLayout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2"/>
          <p:cNvSpPr>
            <a:spLocks noGrp="1"/>
          </p:cNvSpPr>
          <p:nvPr>
            <p:ph type="subTitle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 algn="ctr">
              <a:buNone/>
            </a:pPr>
            <a:endParaRPr b="0" lang="ru-RU" sz="3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6EB0793-8F9A-4320-A6F2-FE1B5BFB0C4B}" type="slidenum">
              <a:t>&lt;#&gt;</a:t>
            </a:fld>
          </a:p>
        </p:txBody>
      </p:sp>
    </p:spTree>
  </p:cSld>
</p:sldLayout>
</file>

<file path=ppt/slideLayouts/slideLayout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"/>
          </p:nvPr>
        </p:nvSpPr>
        <p:spPr/>
        <p:txBody>
          <a:bodyPr/>
          <a:p>
            <a:fld id="{C1974E07-FD33-4257-A977-CB479D0D5627}" type="slidenum">
              <a:t>&lt;#&gt;</a:t>
            </a:fld>
          </a:p>
        </p:txBody>
      </p:sp>
    </p:spTree>
  </p:cSld>
</p:sldLayout>
</file>

<file path=ppt/slideLayouts/slideLayout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и вертик.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"/>
          </p:nvPr>
        </p:nvSpPr>
        <p:spPr/>
        <p:txBody>
          <a:bodyPr/>
          <a:p>
            <a:fld id="{A0AEBF0B-F6A2-403E-848A-53C5F5662F5C}" type="slidenum">
              <a:t>&lt;#&gt;</a:t>
            </a:fld>
          </a:p>
        </p:txBody>
      </p:sp>
    </p:spTree>
  </p:cSld>
</p:sldLayout>
</file>

<file path=ppt/slideLayouts/slideLayout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Вертик. загол.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3"/>
          </p:nvPr>
        </p:nvSpPr>
        <p:spPr/>
        <p:txBody>
          <a:bodyPr/>
          <a:p>
            <a:fld id="{77912109-F84D-41E6-9A99-9B5AF1F27713}" type="slidenum">
              <a:t>&lt;#&gt;</a:t>
            </a:fld>
          </a:p>
        </p:txBody>
      </p:sp>
    </p:spTree>
  </p:cSld>
</p:sldLayout>
</file>

<file path=ppt/slideLayouts/slideLayout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4"/>
          </p:nvPr>
        </p:nvSpPr>
        <p:spPr/>
        <p:txBody>
          <a:bodyPr/>
          <a:p>
            <a:fld id="{88FA4BD8-AD31-4726-9DC0-EA3796A5D389}" type="slidenum">
              <a:t>&lt;#&gt;</a:t>
            </a:fld>
          </a:p>
        </p:txBody>
      </p:sp>
    </p:spTree>
  </p:cSld>
</p:sldLayout>
</file>

<file path=ppt/slideLayouts/slideLayout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5"/>
          </p:nvPr>
        </p:nvSpPr>
        <p:spPr/>
        <p:txBody>
          <a:bodyPr/>
          <a:p>
            <a:fld id="{B63480C0-B213-489B-B211-ABEAB5AD042A}" type="slidenum">
              <a:t>&lt;#&gt;</a:t>
            </a:fld>
          </a:p>
        </p:txBody>
      </p:sp>
    </p:spTree>
  </p:cSld>
</p:sldLayout>
</file>

<file path=ppt/slideLayouts/slideLayout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6"/>
          </p:nvPr>
        </p:nvSpPr>
        <p:spPr/>
        <p:txBody>
          <a:bodyPr/>
          <a:p>
            <a:fld id="{1EBA1D37-896B-435D-ACD0-6AA85840ACC8}" type="slidenum">
              <a:t>&lt;#&gt;</a:t>
            </a:fld>
          </a:p>
        </p:txBody>
      </p:sp>
    </p:spTree>
  </p:cSld>
</p:sldLayout>
</file>

<file path=ppt/slideLayouts/slideLayout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7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7"/>
          </p:nvPr>
        </p:nvSpPr>
        <p:spPr/>
        <p:txBody>
          <a:bodyPr/>
          <a:p>
            <a:fld id="{0717129C-7EBA-491B-B5A2-A4A2CBA6144E}" type="slidenum">
              <a:t>&lt;#&gt;</a:t>
            </a:fld>
          </a:p>
        </p:txBody>
      </p:sp>
    </p:spTree>
  </p:cSld>
</p:sldLayout>
</file>

<file path=ppt/slideLayouts/slideLayout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1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8"/>
          </p:nvPr>
        </p:nvSpPr>
        <p:spPr/>
        <p:txBody>
          <a:bodyPr/>
          <a:p>
            <a:fld id="{AFCE5482-2D99-4BD0-B244-F4F8796915F7}" type="slidenum">
              <a:t>&lt;#&gt;</a:t>
            </a:fld>
          </a:p>
        </p:txBody>
      </p:sp>
    </p:spTree>
  </p:cSld>
</p:sldLayout>
</file>

<file path=ppt/slideLayouts/slideLayout1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6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9"/>
          </p:nvPr>
        </p:nvSpPr>
        <p:spPr/>
        <p:txBody>
          <a:bodyPr/>
          <a:p>
            <a:fld id="{9E61DFC1-3804-4021-82C3-BC37BBDF76B5}" type="slidenum">
              <a:t>&lt;#&gt;</a:t>
            </a:fld>
          </a:p>
        </p:txBody>
      </p:sp>
    </p:spTree>
  </p:cSld>
</p:sldLayout>
</file>

<file path=ppt/slideLayouts/slideLayout1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2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0"/>
          </p:nvPr>
        </p:nvSpPr>
        <p:spPr/>
        <p:txBody>
          <a:bodyPr/>
          <a:p>
            <a:fld id="{6CB56660-B36D-4352-8506-4F78150C2AD6}" type="slidenum">
              <a:t>&lt;#&gt;</a:t>
            </a:fld>
          </a:p>
        </p:txBody>
      </p:sp>
    </p:spTree>
  </p:cSld>
</p:sldLayout>
</file>

<file path=ppt/slideLayouts/slideLayout12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1"/>
          </p:nvPr>
        </p:nvSpPr>
        <p:spPr/>
        <p:txBody>
          <a:bodyPr/>
          <a:p>
            <a:fld id="{C26DD3A3-E52B-47CD-95BB-2ACF7AA68910}" type="slidenum">
              <a:t>&lt;#&gt;</a:t>
            </a:fld>
          </a:p>
        </p:txBody>
      </p:sp>
    </p:spTree>
  </p:cSld>
</p:sldLayout>
</file>

<file path=ppt/slideLayouts/slideLayout13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2"/>
          </p:nvPr>
        </p:nvSpPr>
        <p:spPr/>
        <p:txBody>
          <a:bodyPr/>
          <a:p>
            <a:fld id="{AF9B3367-7CAA-4563-9437-1CDAA753E856}" type="slidenum">
              <a:t>&lt;#&gt;</a:t>
            </a:fld>
          </a:p>
        </p:txBody>
      </p:sp>
    </p:spTree>
  </p:cSld>
</p:sldLayout>
</file>

<file path=ppt/slideLayouts/slideLayout14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3"/>
          </p:nvPr>
        </p:nvSpPr>
        <p:spPr/>
        <p:txBody>
          <a:bodyPr/>
          <a:p>
            <a:fld id="{479C71D4-858A-41DA-A7CA-310FE16A8281}" type="slidenum">
              <a:t>&lt;#&gt;</a:t>
            </a:fld>
          </a:p>
        </p:txBody>
      </p:sp>
    </p:spTree>
  </p:cSld>
</p:sldLayout>
</file>

<file path=ppt/slideLayouts/slideLayout15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4"/>
          </p:nvPr>
        </p:nvSpPr>
        <p:spPr/>
        <p:txBody>
          <a:bodyPr/>
          <a:p>
            <a:fld id="{44E72D0C-4402-4935-A9BC-11B5563B6D52}" type="slidenum">
              <a:t>&lt;#&gt;</a:t>
            </a:fld>
          </a:p>
        </p:txBody>
      </p:sp>
    </p:spTree>
  </p:cSld>
</p:sldLayout>
</file>

<file path=ppt/slideLayouts/slideLayout16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5"/>
          </p:nvPr>
        </p:nvSpPr>
        <p:spPr/>
        <p:txBody>
          <a:bodyPr/>
          <a:p>
            <a:fld id="{6F676D0D-C04F-484B-8EBA-BA6C1709837C}" type="slidenum">
              <a:t>&lt;#&gt;</a:t>
            </a:fld>
          </a:p>
        </p:txBody>
      </p:sp>
    </p:spTree>
  </p:cSld>
</p:sldLayout>
</file>

<file path=ppt/slideLayouts/slideLayout17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6"/>
          </p:nvPr>
        </p:nvSpPr>
        <p:spPr/>
        <p:txBody>
          <a:bodyPr/>
          <a:p>
            <a:fld id="{FF73835A-3EF0-4668-8A52-31A464ADE408}" type="slidenum">
              <a:t>&lt;#&gt;</a:t>
            </a:fld>
          </a:p>
        </p:txBody>
      </p:sp>
    </p:spTree>
  </p:cSld>
</p:sldLayout>
</file>

<file path=ppt/slideLayouts/slideLayout18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7"/>
          </p:nvPr>
        </p:nvSpPr>
        <p:spPr/>
        <p:txBody>
          <a:bodyPr/>
          <a:p>
            <a:fld id="{32BA5FAD-3B04-4DFE-B1BB-AB9039BC2CB2}" type="slidenum">
              <a:t>&lt;#&gt;</a:t>
            </a:fld>
          </a:p>
        </p:txBody>
      </p:sp>
    </p:spTree>
  </p:cSld>
</p:sldLayout>
</file>

<file path=ppt/slideLayouts/slideLayout19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4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8"/>
          </p:nvPr>
        </p:nvSpPr>
        <p:spPr/>
        <p:txBody>
          <a:bodyPr/>
          <a:p>
            <a:fld id="{C7393E43-338F-4109-AD43-4012F79C49CD}" type="slidenum">
              <a:t>&lt;#&gt;</a:t>
            </a:fld>
          </a:p>
        </p:txBody>
      </p:sp>
    </p:spTree>
  </p:cSld>
</p:sldLayout>
</file>

<file path=ppt/slideLayouts/slideLayout20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8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19"/>
          </p:nvPr>
        </p:nvSpPr>
        <p:spPr/>
        <p:txBody>
          <a:bodyPr/>
          <a:p>
            <a:fld id="{F614129D-B693-4236-AF7D-EE0E166262BF}" type="slidenum">
              <a:t>&lt;#&gt;</a:t>
            </a:fld>
          </a:p>
        </p:txBody>
      </p:sp>
    </p:spTree>
  </p:cSld>
</p:sldLayout>
</file>

<file path=ppt/slideLayouts/slideLayout21.xml><?xml version="1.0" encoding="utf-8"?>
<p:sldLayout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 type="tx" preserve="1">
  <p:cSld name="Обычный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PlaceHolder 1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3" name="PlaceHolder 2"/>
          <p:cNvSpPr>
            <a:spLocks noGrp="1"/>
          </p:cNvSpPr>
          <p:nvPr>
            <p:ph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indent="0">
              <a:lnSpc>
                <a:spcPct val="90000"/>
              </a:lnSpc>
              <a:spcBef>
                <a:spcPts val="1417"/>
              </a:spcBef>
              <a:buNone/>
            </a:pP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" name="PlaceHolder 3"/>
          <p:cNvSpPr>
            <a:spLocks noGrp="1"/>
          </p:cNvSpPr>
          <p:nvPr>
            <p:ph type="sldNum" idx="20"/>
          </p:nvPr>
        </p:nvSpPr>
        <p:spPr/>
        <p:txBody>
          <a:bodyPr/>
          <a:p>
            <a:fld id="{D0D7BD35-22AD-4090-9A47-1AB8D6AD41A1}" type="slidenum">
              <a:t>&lt;#&gt;</a:t>
            </a:fld>
          </a:p>
        </p:txBody>
      </p:sp>
    </p:spTree>
  </p:cSld>
</p:sldLayout>
</file>

<file path=ppt/slideMasters/_rels/slideMaster1.xml.rels><?xml version="1.0" encoding="UTF-8"?>
<Relationships xmlns="http://schemas.openxmlformats.org/package/2006/relationships"><Relationship Id="rId1" Type="http://schemas.openxmlformats.org/officeDocument/2006/relationships/theme" Target="../theme/theme1.xml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
</Relationships>
</file>

<file path=ppt/slideMasters/_rels/slideMaster2.xml.rels><?xml version="1.0" encoding="UTF-8"?>
<Relationships xmlns="http://schemas.openxmlformats.org/package/2006/relationships"><Relationship Id="rId1" Type="http://schemas.openxmlformats.org/officeDocument/2006/relationships/theme" Target="../theme/theme2.xml"/><Relationship Id="rId2" Type="http://schemas.openxmlformats.org/officeDocument/2006/relationships/slideLayout" Target="../slideLayouts/slideLayout3.xml"/>
</Relationships>
</file>

<file path=ppt/slideMasters/_rels/slideMaster3.xml.rels><?xml version="1.0" encoding="UTF-8"?>
<Relationships xmlns="http://schemas.openxmlformats.org/package/2006/relationships"><Relationship Id="rId1" Type="http://schemas.openxmlformats.org/officeDocument/2006/relationships/theme" Target="../theme/theme3.xml"/><Relationship Id="rId2" Type="http://schemas.openxmlformats.org/officeDocument/2006/relationships/slideLayout" Target="../slideLayouts/slideLayout4.xml"/>
</Relationships>
</file>

<file path=ppt/slideMasters/_rels/slideMaster4.xml.rels><?xml version="1.0" encoding="UTF-8"?>
<Relationships xmlns="http://schemas.openxmlformats.org/package/2006/relationships"><Relationship Id="rId1" Type="http://schemas.openxmlformats.org/officeDocument/2006/relationships/theme" Target="../theme/theme4.xml"/><Relationship Id="rId2" Type="http://schemas.openxmlformats.org/officeDocument/2006/relationships/slideLayout" Target="../slideLayouts/slideLayout5.xml"/>
</Relationships>
</file>

<file path=ppt/slideMasters/_rels/slideMaster5.xml.rels><?xml version="1.0" encoding="UTF-8"?>
<Relationships xmlns="http://schemas.openxmlformats.org/package/2006/relationships"><Relationship Id="rId1" Type="http://schemas.openxmlformats.org/officeDocument/2006/relationships/theme" Target="../theme/theme5.xml"/><Relationship Id="rId2" Type="http://schemas.openxmlformats.org/officeDocument/2006/relationships/slideLayout" Target="../slideLayouts/slideLayout6.xml"/>
</Relationships>
</file>

<file path=ppt/slideMasters/_rels/slideMaster6.xml.rels><?xml version="1.0" encoding="UTF-8"?>
<Relationships xmlns="http://schemas.openxmlformats.org/package/2006/relationships"><Relationship Id="rId1" Type="http://schemas.openxmlformats.org/officeDocument/2006/relationships/theme" Target="../theme/theme6.xml"/><Relationship Id="rId2" Type="http://schemas.openxmlformats.org/officeDocument/2006/relationships/slideLayout" Target="../slideLayouts/slideLayout7.xml"/>
</Relationships>
</file>

<file path=ppt/slideMasters/_rels/slideMaster7.xml.rels><?xml version="1.0" encoding="UTF-8"?>
<Relationships xmlns="http://schemas.openxmlformats.org/package/2006/relationships"><Relationship Id="rId1" Type="http://schemas.openxmlformats.org/officeDocument/2006/relationships/theme" Target="../theme/theme7.xml"/><Relationship Id="rId2" Type="http://schemas.openxmlformats.org/officeDocument/2006/relationships/slideLayout" Target="../slideLayouts/slideLayout8.xml"/>
</Relationships>
</file>

<file path=ppt/slideMasters/_rels/slideMaster8.xml.rels><?xml version="1.0" encoding="UTF-8"?>
<Relationships xmlns="http://schemas.openxmlformats.org/package/2006/relationships"><Relationship Id="rId1" Type="http://schemas.openxmlformats.org/officeDocument/2006/relationships/theme" Target="../theme/theme8.xml"/><Relationship Id="rId2" Type="http://schemas.openxmlformats.org/officeDocument/2006/relationships/slideLayout" Target="../slideLayouts/slideLayout9.xml"/>
</Relationships>
</file>

<file path=ppt/slideMasters/_rels/slideMaster9.xml.rels><?xml version="1.0" encoding="UTF-8"?>
<Relationships xmlns="http://schemas.openxmlformats.org/package/2006/relationships"><Relationship Id="rId1" Type="http://schemas.openxmlformats.org/officeDocument/2006/relationships/theme" Target="../theme/theme9.xml"/><Relationship Id="rId2" Type="http://schemas.openxmlformats.org/officeDocument/2006/relationships/slideLayout" Target="../slideLayouts/slideLayout10.xml"/>
</Relationships>
</file>

<file path=ppt/slideMasters/_rels/slideMaster10.xml.rels><?xml version="1.0" encoding="UTF-8"?>
<Relationships xmlns="http://schemas.openxmlformats.org/package/2006/relationships"><Relationship Id="rId1" Type="http://schemas.openxmlformats.org/officeDocument/2006/relationships/theme" Target="../theme/theme10.xml"/><Relationship Id="rId2" Type="http://schemas.openxmlformats.org/officeDocument/2006/relationships/slideLayout" Target="../slideLayouts/slideLayout11.xml"/>
</Relationships>
</file>

<file path=ppt/slideMasters/_rels/slideMaster11.xml.rels><?xml version="1.0" encoding="UTF-8"?>
<Relationships xmlns="http://schemas.openxmlformats.org/package/2006/relationships"><Relationship Id="rId1" Type="http://schemas.openxmlformats.org/officeDocument/2006/relationships/theme" Target="../theme/theme11.xml"/><Relationship Id="rId2" Type="http://schemas.openxmlformats.org/officeDocument/2006/relationships/slideLayout" Target="../slideLayouts/slideLayout12.xml"/>
</Relationships>
</file>

<file path=ppt/slideMasters/_rels/slideMaster12.xml.rels><?xml version="1.0" encoding="UTF-8"?>
<Relationships xmlns="http://schemas.openxmlformats.org/package/2006/relationships"><Relationship Id="rId1" Type="http://schemas.openxmlformats.org/officeDocument/2006/relationships/theme" Target="../theme/theme12.xml"/><Relationship Id="rId2" Type="http://schemas.openxmlformats.org/officeDocument/2006/relationships/slideLayout" Target="../slideLayouts/slideLayout13.xml"/>
</Relationships>
</file>

<file path=ppt/slideMasters/_rels/slideMaster13.xml.rels><?xml version="1.0" encoding="UTF-8"?>
<Relationships xmlns="http://schemas.openxmlformats.org/package/2006/relationships"><Relationship Id="rId1" Type="http://schemas.openxmlformats.org/officeDocument/2006/relationships/theme" Target="../theme/theme13.xml"/><Relationship Id="rId2" Type="http://schemas.openxmlformats.org/officeDocument/2006/relationships/slideLayout" Target="../slideLayouts/slideLayout14.xml"/>
</Relationships>
</file>

<file path=ppt/slideMasters/_rels/slideMaster14.xml.rels><?xml version="1.0" encoding="UTF-8"?>
<Relationships xmlns="http://schemas.openxmlformats.org/package/2006/relationships"><Relationship Id="rId1" Type="http://schemas.openxmlformats.org/officeDocument/2006/relationships/theme" Target="../theme/theme14.xml"/><Relationship Id="rId2" Type="http://schemas.openxmlformats.org/officeDocument/2006/relationships/slideLayout" Target="../slideLayouts/slideLayout15.xml"/>
</Relationships>
</file>

<file path=ppt/slideMasters/_rels/slideMaster15.xml.rels><?xml version="1.0" encoding="UTF-8"?>
<Relationships xmlns="http://schemas.openxmlformats.org/package/2006/relationships"><Relationship Id="rId1" Type="http://schemas.openxmlformats.org/officeDocument/2006/relationships/theme" Target="../theme/theme15.xml"/><Relationship Id="rId2" Type="http://schemas.openxmlformats.org/officeDocument/2006/relationships/slideLayout" Target="../slideLayouts/slideLayout16.xml"/>
</Relationships>
</file>

<file path=ppt/slideMasters/_rels/slideMaster16.xml.rels><?xml version="1.0" encoding="UTF-8"?>
<Relationships xmlns="http://schemas.openxmlformats.org/package/2006/relationships"><Relationship Id="rId1" Type="http://schemas.openxmlformats.org/officeDocument/2006/relationships/theme" Target="../theme/theme16.xml"/><Relationship Id="rId2" Type="http://schemas.openxmlformats.org/officeDocument/2006/relationships/slideLayout" Target="../slideLayouts/slideLayout17.xml"/>
</Relationships>
</file>

<file path=ppt/slideMasters/_rels/slideMaster17.xml.rels><?xml version="1.0" encoding="UTF-8"?>
<Relationships xmlns="http://schemas.openxmlformats.org/package/2006/relationships"><Relationship Id="rId1" Type="http://schemas.openxmlformats.org/officeDocument/2006/relationships/theme" Target="../theme/theme17.xml"/><Relationship Id="rId2" Type="http://schemas.openxmlformats.org/officeDocument/2006/relationships/slideLayout" Target="../slideLayouts/slideLayout18.xml"/>
</Relationships>
</file>

<file path=ppt/slideMasters/_rels/slideMaster18.xml.rels><?xml version="1.0" encoding="UTF-8"?>
<Relationships xmlns="http://schemas.openxmlformats.org/package/2006/relationships"><Relationship Id="rId1" Type="http://schemas.openxmlformats.org/officeDocument/2006/relationships/theme" Target="../theme/theme18.xml"/><Relationship Id="rId2" Type="http://schemas.openxmlformats.org/officeDocument/2006/relationships/slideLayout" Target="../slideLayouts/slideLayout19.xml"/>
</Relationships>
</file>

<file path=ppt/slideMasters/_rels/slideMaster19.xml.rels><?xml version="1.0" encoding="UTF-8"?>
<Relationships xmlns="http://schemas.openxmlformats.org/package/2006/relationships"><Relationship Id="rId1" Type="http://schemas.openxmlformats.org/officeDocument/2006/relationships/theme" Target="../theme/theme19.xml"/><Relationship Id="rId2" Type="http://schemas.openxmlformats.org/officeDocument/2006/relationships/slideLayout" Target="../slideLayouts/slideLayout20.xml"/>
</Relationships>
</file>

<file path=ppt/slideMasters/_rels/slideMaster20.xml.rels><?xml version="1.0" encoding="UTF-8"?>
<Relationships xmlns="http://schemas.openxmlformats.org/package/2006/relationships"><Relationship Id="rId1" Type="http://schemas.openxmlformats.org/officeDocument/2006/relationships/theme" Target="../theme/theme20.xml"/><Relationship Id="rId2" Type="http://schemas.openxmlformats.org/officeDocument/2006/relationships/slideLayout" Target="../slideLayouts/slideLayout21.xml"/>
</Relationships>
</file>

<file path=ppt/slideMasters/_rels/slideMaster21.xml.rels><?xml version="1.0" encoding="UTF-8"?>
<Relationships xmlns="http://schemas.openxmlformats.org/package/2006/relationships"><Relationship Id="rId1" Type="http://schemas.openxmlformats.org/officeDocument/2006/relationships/theme" Target="../theme/theme21.xml"/>
</Relationships>
</file>

<file path=ppt/slideMasters/_rels/slideMaster22.xml.rels><?xml version="1.0" encoding="UTF-8"?>
<Relationships xmlns="http://schemas.openxmlformats.org/package/2006/relationships"><Relationship Id="rId1" Type="http://schemas.openxmlformats.org/officeDocument/2006/relationships/theme" Target="../theme/theme22.xml"/>
</Relationships>
</file>

<file path=ppt/slideMasters/slideMaster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0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" name="PlaceHolder 3"/>
          <p:cNvSpPr>
            <a:spLocks noGrp="1"/>
          </p:cNvSpPr>
          <p:nvPr>
            <p:ph type="sldNum" idx="1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DAD78FA-2500-4CD5-A849-FF0A5CF4F1F8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49" r:id="rId2"/>
    <p:sldLayoutId id="2147483650" r:id="rId3"/>
  </p:sldLayoutIdLst>
</p:sldMaster>
</file>

<file path=ppt/slideMasters/slideMaster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" name="PlaceHolder 3"/>
          <p:cNvSpPr>
            <a:spLocks noGrp="1"/>
          </p:cNvSpPr>
          <p:nvPr>
            <p:ph type="sldNum" idx="2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EC314AC-A18F-4288-8FCC-D1CB4FC8CA3B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2" r:id="rId2"/>
  </p:sldLayoutIdLst>
</p:sldMaster>
</file>

<file path=ppt/slideMasters/slideMaster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3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4" name="PlaceHolder 3"/>
          <p:cNvSpPr>
            <a:spLocks noGrp="1"/>
          </p:cNvSpPr>
          <p:nvPr>
            <p:ph type="sldNum" idx="3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77EB7DA-94D2-477E-AA43-2595F52B61C5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4" r:id="rId2"/>
  </p:sldLayoutIdLst>
</p:sldMaster>
</file>

<file path=ppt/slideMasters/slideMaster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9" name="PlaceHolder 3"/>
          <p:cNvSpPr>
            <a:spLocks noGrp="1"/>
          </p:cNvSpPr>
          <p:nvPr>
            <p:ph type="sldNum" idx="4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102E5E6-2F10-46B6-9FC3-11FA123838F2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6" r:id="rId2"/>
  </p:sldLayoutIdLst>
</p:sldMaster>
</file>

<file path=ppt/slideMasters/slideMaster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3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One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Two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Three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Four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Five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4" name="PlaceHolder 3"/>
          <p:cNvSpPr>
            <a:spLocks noGrp="1"/>
          </p:cNvSpPr>
          <p:nvPr>
            <p:ph type="sldNum" idx="5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33D4082-B25F-4732-B994-3BF811870CC4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58" r:id="rId2"/>
  </p:sldLayoutIdLst>
</p:sldMaster>
</file>

<file path=ppt/slideMasters/slideMaster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8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29" name="PlaceHolder 3"/>
          <p:cNvSpPr>
            <a:spLocks noGrp="1"/>
          </p:cNvSpPr>
          <p:nvPr>
            <p:ph type="sldNum" idx="6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862478A-349F-4055-8AAD-7CFB9B8FEBCD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0" r:id="rId2"/>
  </p:sldLayoutIdLst>
</p:sldMaster>
</file>

<file path=ppt/slideMasters/slideMaster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3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4" name="PlaceHolder 3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4994" lnSpcReduction="10000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5" name="PlaceHolder 4"/>
          <p:cNvSpPr>
            <a:spLocks noGrp="1"/>
          </p:cNvSpPr>
          <p:nvPr>
            <p:ph type="sldNum" idx="7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3170680F-7C8F-4866-B4F7-597C6855F63C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2" r:id="rId2"/>
  </p:sldLayoutIdLst>
</p:sldMaster>
</file>

<file path=ppt/slideMasters/slideMaster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39" name="PlaceHolder 2"/>
          <p:cNvSpPr>
            <a:spLocks noGrp="1"/>
          </p:cNvSpPr>
          <p:nvPr>
            <p:ph type="sldNum" idx="8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A135732-AFB2-414E-BA53-AD4C2B0D4FEC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4" r:id="rId2"/>
  </p:sldLayoutIdLst>
</p:sldMaster>
</file>

<file path=ppt/slideMasters/slideMaster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PlaceHolder 1"/>
          <p:cNvSpPr>
            <a:spLocks noGrp="1"/>
          </p:cNvSpPr>
          <p:nvPr>
            <p:ph type="sldNum" idx="9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02A3842-4754-4DFC-B061-2F64429C61C1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43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4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6" r:id="rId2"/>
  </p:sldLayoutIdLst>
</p:sldMaster>
</file>

<file path=ppt/slideMasters/slideMaster1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8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49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839" lnSpcReduction="10000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0" name="PlaceHolder 4"/>
          <p:cNvSpPr>
            <a:spLocks noGrp="1"/>
          </p:cNvSpPr>
          <p:nvPr>
            <p:ph type="sldNum" idx="10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A7050AE-3865-49D8-B92A-1ED4A0C86F78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68" r:id="rId2"/>
  </p:sldLayoutIdLst>
</p:sldMaster>
</file>

<file path=ppt/slideMasters/slideMaster1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4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5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56" name="PlaceHolder 4"/>
          <p:cNvSpPr>
            <a:spLocks noGrp="1"/>
          </p:cNvSpPr>
          <p:nvPr>
            <p:ph type="sldNum" idx="11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90E78D9D-1B3B-45F6-BCFE-92FEC7A33F54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0" r:id="rId2"/>
  </p:sldLayoutIdLst>
</p:sldMaster>
</file>

<file path=ppt/slideMasters/slideMaster1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" name="PlaceHolder 1"/>
          <p:cNvSpPr>
            <a:spLocks noGrp="1"/>
          </p:cNvSpPr>
          <p:nvPr>
            <p:ph type="title"/>
          </p:nvPr>
        </p:nvSpPr>
        <p:spPr>
          <a:xfrm>
            <a:off x="1523880" y="1122480"/>
            <a:ext cx="9143640" cy="2387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algn="ctr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0" name="PlaceHolder 2"/>
          <p:cNvSpPr>
            <a:spLocks noGrp="1"/>
          </p:cNvSpPr>
          <p:nvPr>
            <p:ph type="body"/>
          </p:nvPr>
        </p:nvSpPr>
        <p:spPr>
          <a:xfrm>
            <a:off x="1523880" y="3602160"/>
            <a:ext cx="9143640" cy="1655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rmAutofit fontScale="71638"/>
          </a:bodyPr>
          <a:p>
            <a:pPr marL="432000" indent="-324000" algn="ctr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1" name="PlaceHolder 3"/>
          <p:cNvSpPr>
            <a:spLocks noGrp="1"/>
          </p:cNvSpPr>
          <p:nvPr>
            <p:ph type="sldNum" idx="12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0FEF249-C9B0-4832-9458-28C8B60192E6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2" r:id="rId2"/>
  </p:sldLayoutIdLst>
</p:sldMaster>
</file>

<file path=ppt/slideMasters/slideMaster13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66" name="PlaceHolder 3"/>
          <p:cNvSpPr>
            <a:spLocks noGrp="1"/>
          </p:cNvSpPr>
          <p:nvPr>
            <p:ph type="sldNum" idx="13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CFBCB045-A8C9-4033-B55F-0425D75077E7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4" r:id="rId2"/>
  </p:sldLayoutIdLst>
</p:sldMaster>
</file>

<file path=ppt/slideMasters/slideMaster14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PlaceHolder 1"/>
          <p:cNvSpPr>
            <a:spLocks noGrp="1"/>
          </p:cNvSpPr>
          <p:nvPr>
            <p:ph type="title"/>
          </p:nvPr>
        </p:nvSpPr>
        <p:spPr>
          <a:xfrm>
            <a:off x="8724960" y="365040"/>
            <a:ext cx="2628720" cy="58114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0" name="PlaceHolder 2"/>
          <p:cNvSpPr>
            <a:spLocks noGrp="1"/>
          </p:cNvSpPr>
          <p:nvPr>
            <p:ph type="body"/>
          </p:nvPr>
        </p:nvSpPr>
        <p:spPr>
          <a:xfrm>
            <a:off x="838080" y="365040"/>
            <a:ext cx="7733880" cy="58114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1" name="PlaceHolder 3"/>
          <p:cNvSpPr>
            <a:spLocks noGrp="1"/>
          </p:cNvSpPr>
          <p:nvPr>
            <p:ph type="sldNum" idx="14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C4B6CDA-8C4D-4BAF-99B6-D7B6A7FF4948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6" r:id="rId2"/>
  </p:sldLayoutIdLst>
</p:sldMaster>
</file>

<file path=ppt/slideMasters/slideMaster15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1051524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76" name="PlaceHolder 3"/>
          <p:cNvSpPr>
            <a:spLocks noGrp="1"/>
          </p:cNvSpPr>
          <p:nvPr>
            <p:ph type="sldNum" idx="15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79B0DFC7-11E7-4C61-928A-2BF76EC1F16C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78" r:id="rId2"/>
  </p:sldLayoutIdLst>
</p:sldMaster>
</file>

<file path=ppt/slideMasters/slideMaster16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PlaceHolder 1"/>
          <p:cNvSpPr>
            <a:spLocks noGrp="1"/>
          </p:cNvSpPr>
          <p:nvPr>
            <p:ph type="title"/>
          </p:nvPr>
        </p:nvSpPr>
        <p:spPr>
          <a:xfrm>
            <a:off x="831960" y="1709640"/>
            <a:ext cx="10515240" cy="28522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60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6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0" name="PlaceHolder 2"/>
          <p:cNvSpPr>
            <a:spLocks noGrp="1"/>
          </p:cNvSpPr>
          <p:nvPr>
            <p:ph type="body"/>
          </p:nvPr>
        </p:nvSpPr>
        <p:spPr>
          <a:xfrm>
            <a:off x="831960" y="4589640"/>
            <a:ext cx="10515240" cy="14997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rmAutofit fontScale="62058"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One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Two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Three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Four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0" lang="ru-RU" sz="2400" spc="-1" strike="noStrike">
                <a:solidFill>
                  <a:srgbClr val="888888"/>
                </a:solidFill>
                <a:latin typeface="Calibri"/>
                <a:ea typeface="Calibri"/>
              </a:rPr>
              <a:t>Body Level Five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1" name="PlaceHolder 3"/>
          <p:cNvSpPr>
            <a:spLocks noGrp="1"/>
          </p:cNvSpPr>
          <p:nvPr>
            <p:ph type="sldNum" idx="16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01980F07-9B75-46FE-A5C6-87B2C309DF1C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0" r:id="rId2"/>
  </p:sldLayoutIdLst>
</p:sldMaster>
</file>

<file path=ppt/slideMasters/slideMaster17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5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86" name="PlaceHolder 3"/>
          <p:cNvSpPr>
            <a:spLocks noGrp="1"/>
          </p:cNvSpPr>
          <p:nvPr>
            <p:ph type="sldNum" idx="17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5BA132B2-4708-4874-82C5-964D83906787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2" r:id="rId2"/>
  </p:sldLayoutIdLst>
</p:sldMaster>
</file>

<file path=ppt/slideMasters/slideMaster18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PlaceHolder 1"/>
          <p:cNvSpPr>
            <a:spLocks noGrp="1"/>
          </p:cNvSpPr>
          <p:nvPr>
            <p:ph type="title"/>
          </p:nvPr>
        </p:nvSpPr>
        <p:spPr>
          <a:xfrm>
            <a:off x="8398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0" name="PlaceHolder 2"/>
          <p:cNvSpPr>
            <a:spLocks noGrp="1"/>
          </p:cNvSpPr>
          <p:nvPr>
            <p:ph type="body"/>
          </p:nvPr>
        </p:nvSpPr>
        <p:spPr>
          <a:xfrm>
            <a:off x="839880" y="1681200"/>
            <a:ext cx="5157360" cy="82368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rmAutofit fontScale="21658"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2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1" name="PlaceHolder 3"/>
          <p:cNvSpPr>
            <a:spLocks noGrp="1"/>
          </p:cNvSpPr>
          <p:nvPr>
            <p:ph type="body"/>
          </p:nvPr>
        </p:nvSpPr>
        <p:spPr>
          <a:xfrm>
            <a:off x="6172200" y="1681200"/>
            <a:ext cx="5182920" cy="8236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24994" lnSpcReduction="10000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2" name="PlaceHolder 4"/>
          <p:cNvSpPr>
            <a:spLocks noGrp="1"/>
          </p:cNvSpPr>
          <p:nvPr>
            <p:ph type="sldNum" idx="18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2CD74386-9E55-4E2D-8484-F2492FDE6E44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4" r:id="rId2"/>
  </p:sldLayoutIdLst>
</p:sldMaster>
</file>

<file path=ppt/slideMasters/slideMaster19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PlaceHolder 1"/>
          <p:cNvSpPr>
            <a:spLocks noGrp="1"/>
          </p:cNvSpPr>
          <p:nvPr>
            <p:ph type="title"/>
          </p:nvPr>
        </p:nvSpPr>
        <p:spPr>
          <a:xfrm>
            <a:off x="838080" y="365040"/>
            <a:ext cx="10515240" cy="132516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44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44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96" name="PlaceHolder 2"/>
          <p:cNvSpPr>
            <a:spLocks noGrp="1"/>
          </p:cNvSpPr>
          <p:nvPr>
            <p:ph type="sldNum" idx="19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C0126D7-D760-4BEA-A6B6-6832178007EB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6" r:id="rId2"/>
  </p:sldLayoutIdLst>
</p:sldMaster>
</file>

<file path=ppt/slideMasters/slideMaster20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PlaceHolder 1"/>
          <p:cNvSpPr>
            <a:spLocks noGrp="1"/>
          </p:cNvSpPr>
          <p:nvPr>
            <p:ph type="sldNum" idx="20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ACFD747E-720A-4737-92D4-49F5CF54167F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  <p:sp>
        <p:nvSpPr>
          <p:cNvPr id="100" name="PlaceHolder 2"/>
          <p:cNvSpPr>
            <a:spLocks noGrp="1"/>
          </p:cNvSpPr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ctr">
            <a:noAutofit/>
          </a:bodyPr>
          <a:p>
            <a:pPr indent="0">
              <a:buNone/>
            </a:pPr>
            <a:r>
              <a:rPr b="0" lang="ru-RU" sz="1800" spc="-1" strike="noStrike">
                <a:solidFill>
                  <a:srgbClr val="000000"/>
                </a:solidFill>
                <a:latin typeface="Calibri"/>
              </a:rPr>
              <a:t>Для правки текста заглавия щёлкните мышью</a:t>
            </a:r>
            <a:endParaRPr b="0" lang="ru-RU" sz="18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1" name="PlaceHolder 3"/>
          <p:cNvSpPr>
            <a:spLocks noGrp="1"/>
          </p:cNvSpPr>
          <p:nvPr>
            <p:ph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>
    <p:sldLayoutId id="2147483688" r:id="rId2"/>
  </p:sldLayoutIdLst>
</p:sldMaster>
</file>

<file path=ppt/slideMasters/slideMaster21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5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marL="432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 defTabSz="914400">
              <a:lnSpc>
                <a:spcPct val="90000"/>
              </a:lnSpc>
              <a:spcBef>
                <a:spcPts val="1001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32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6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 fontScale="77839" lnSpcReduction="10000"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7" name="PlaceHolder 4"/>
          <p:cNvSpPr>
            <a:spLocks noGrp="1"/>
          </p:cNvSpPr>
          <p:nvPr>
            <p:ph type="sldNum" idx="21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6E1050F-B905-4442-9FFD-75ADEB65BFFF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Masters/slideMaster22.xml><?xml version="1.0" encoding="utf-8"?>
<p:sldMaster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" name="PlaceHolder 1"/>
          <p:cNvSpPr>
            <a:spLocks noGrp="1"/>
          </p:cNvSpPr>
          <p:nvPr>
            <p:ph type="title"/>
          </p:nvPr>
        </p:nvSpPr>
        <p:spPr>
          <a:xfrm>
            <a:off x="839880" y="457200"/>
            <a:ext cx="3931920" cy="159984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b">
            <a:noAutofit/>
          </a:bodyPr>
          <a:p>
            <a:pPr indent="0" defTabSz="914400">
              <a:lnSpc>
                <a:spcPct val="90000"/>
              </a:lnSpc>
              <a:buNone/>
              <a:tabLst>
                <a:tab algn="l" pos="0"/>
              </a:tabLst>
            </a:pPr>
            <a:r>
              <a:rPr b="0" lang="ru-RU" sz="3200" spc="-1" strike="noStrike">
                <a:solidFill>
                  <a:srgbClr val="000000"/>
                </a:solidFill>
                <a:latin typeface="Calibri Light"/>
                <a:ea typeface="Calibri Light"/>
              </a:rPr>
              <a:t>Title Text</a:t>
            </a:r>
            <a:endParaRPr b="0" lang="ru-RU" sz="32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09" name="PlaceHolder 2"/>
          <p:cNvSpPr>
            <a:spLocks noGrp="1"/>
          </p:cNvSpPr>
          <p:nvPr>
            <p:ph type="body"/>
          </p:nvPr>
        </p:nvSpPr>
        <p:spPr>
          <a:xfrm>
            <a:off x="5183280" y="987480"/>
            <a:ext cx="6171840" cy="4873320"/>
          </a:xfrm>
          <a:prstGeom prst="rect">
            <a:avLst/>
          </a:prstGeom>
          <a:noFill/>
          <a:ln w="0">
            <a:noFill/>
          </a:ln>
        </p:spPr>
        <p:txBody>
          <a:bodyPr lIns="0" rIns="0" tIns="0" bIns="0" anchor="t">
            <a:normAutofit/>
          </a:bodyPr>
          <a:p>
            <a:pPr marL="432000" indent="-324000">
              <a:lnSpc>
                <a:spcPct val="90000"/>
              </a:lnSpc>
              <a:spcBef>
                <a:spcPts val="1417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Для правки структуры щёлкните мышью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1" marL="864000" indent="-324000">
              <a:lnSpc>
                <a:spcPct val="90000"/>
              </a:lnSpc>
              <a:spcBef>
                <a:spcPts val="1134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Второй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2" marL="1296000" indent="-288000">
              <a:lnSpc>
                <a:spcPct val="90000"/>
              </a:lnSpc>
              <a:spcBef>
                <a:spcPts val="850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Третий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3" marL="1728000" indent="-216000">
              <a:lnSpc>
                <a:spcPct val="90000"/>
              </a:lnSpc>
              <a:spcBef>
                <a:spcPts val="567"/>
              </a:spcBef>
              <a:buClr>
                <a:srgbClr val="000000"/>
              </a:buClr>
              <a:buSzPct val="75000"/>
              <a:buFont typeface="Symbol" charset="2"/>
              <a:buChar char=""/>
            </a:pPr>
            <a:r>
              <a:rPr b="0" lang="ru-RU" sz="2800" spc="-1" strike="noStrike">
                <a:solidFill>
                  <a:srgbClr val="000000"/>
                </a:solidFill>
                <a:latin typeface="Calibri"/>
              </a:rPr>
              <a:t>Четвёртый уровень структуры</a:t>
            </a:r>
            <a:endParaRPr b="0" lang="ru-RU" sz="2800" spc="-1" strike="noStrike">
              <a:solidFill>
                <a:srgbClr val="000000"/>
              </a:solidFill>
              <a:latin typeface="Calibri"/>
            </a:endParaRPr>
          </a:p>
          <a:p>
            <a:pPr lvl="4" marL="2160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Пятый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5" marL="2592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Шестой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  <a:p>
            <a:pPr lvl="6" marL="3024000" indent="-216000">
              <a:lnSpc>
                <a:spcPct val="90000"/>
              </a:lnSpc>
              <a:spcBef>
                <a:spcPts val="283"/>
              </a:spcBef>
              <a:buClr>
                <a:srgbClr val="000000"/>
              </a:buClr>
              <a:buSzPct val="45000"/>
              <a:buFont typeface="Wingdings" charset="2"/>
              <a:buChar char=""/>
            </a:pPr>
            <a:r>
              <a:rPr b="0" lang="ru-RU" sz="2000" spc="-1" strike="noStrike">
                <a:solidFill>
                  <a:srgbClr val="000000"/>
                </a:solidFill>
                <a:latin typeface="Calibri"/>
              </a:rPr>
              <a:t>Седьмой уровень структуры</a:t>
            </a:r>
            <a:endParaRPr b="0" lang="ru-RU" sz="20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0" name="PlaceHolder 3"/>
          <p:cNvSpPr>
            <a:spLocks noGrp="1"/>
          </p:cNvSpPr>
          <p:nvPr>
            <p:ph type="body"/>
          </p:nvPr>
        </p:nvSpPr>
        <p:spPr>
          <a:xfrm>
            <a:off x="839880" y="2057400"/>
            <a:ext cx="3931920" cy="38113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t">
            <a:noAutofit/>
          </a:bodyPr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One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Two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Three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Four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  <a:p>
            <a:pPr indent="0" defTabSz="914400">
              <a:lnSpc>
                <a:spcPct val="90000"/>
              </a:lnSpc>
              <a:spcBef>
                <a:spcPts val="1001"/>
              </a:spcBef>
              <a:buNone/>
              <a:tabLst>
                <a:tab algn="l" pos="0"/>
              </a:tabLst>
            </a:pPr>
            <a:r>
              <a:rPr b="0" lang="ru-RU" sz="1600" spc="-1" strike="noStrike">
                <a:solidFill>
                  <a:srgbClr val="000000"/>
                </a:solidFill>
                <a:latin typeface="Calibri"/>
                <a:ea typeface="Calibri"/>
              </a:rPr>
              <a:t>Body Level Five</a:t>
            </a:r>
            <a:endParaRPr b="0" lang="ru-RU" sz="160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11" name="PlaceHolder 4"/>
          <p:cNvSpPr>
            <a:spLocks noGrp="1"/>
          </p:cNvSpPr>
          <p:nvPr>
            <p:ph type="sldNum" idx="22"/>
          </p:nvPr>
        </p:nvSpPr>
        <p:spPr>
          <a:xfrm>
            <a:off x="11089800" y="6404400"/>
            <a:ext cx="263520" cy="26892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tabLst>
                <a:tab algn="l" pos="0"/>
              </a:tabLst>
              <a:defRPr b="0" lang="ru-RU" sz="1200" spc="-1" strike="noStrike">
                <a:solidFill>
                  <a:srgbClr val="888888"/>
                </a:solidFill>
                <a:latin typeface="Calibri"/>
                <a:ea typeface="Calibri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  <a:tabLst>
                <a:tab algn="l" pos="0"/>
              </a:tabLst>
            </a:pPr>
            <a:fld id="{1A2408DA-9B60-4DE8-865A-0CDCF3548CD5}" type="slidenum">
              <a:rPr b="0" lang="ru-RU" sz="1200" spc="-1" strike="noStrike">
                <a:solidFill>
                  <a:srgbClr val="888888"/>
                </a:solidFill>
                <a:latin typeface="Calibri"/>
                <a:ea typeface="Calibri"/>
              </a:rPr>
              <a:t>&lt;номер&gt;</a:t>
            </a:fld>
            <a:endParaRPr b="0" lang="ru-RU" sz="1200" spc="-1" strike="noStrike">
              <a:solidFill>
                <a:srgbClr val="000000"/>
              </a:solidFill>
              <a:latin typeface="Times New Roman"/>
            </a:endParaRPr>
          </a:p>
        </p:txBody>
      </p:sp>
    </p:spTree>
  </p:cSld>
  <p:clrMap bg1="lt1" bg2="lt2" tx1="dk1" tx2="dk2" accent1="accent1" accent2="accent2" accent3="accent3" accent4="accent4" accent5="accent5" accent6="accent6" hlink="hlink" folHlink="folHlink"/>
  <p:sldLayoutIdLst/>
</p:sldMaster>
</file>

<file path=ppt/slides/_rels/slide1.xml.rels><?xml version="1.0" encoding="UTF-8"?>
<Relationships xmlns="http://schemas.openxmlformats.org/package/2006/relationships"><Relationship Id="rId1" Type="http://schemas.openxmlformats.org/officeDocument/2006/relationships/image" Target="../media/image1.png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slideLayout" Target="../slideLayouts/slideLayout1.xml"/>
</Relationships>
</file>

<file path=ppt/slides/_rels/slide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5.xml"/>
</Relationships>
</file>

<file path=ppt/slides/_rels/slide3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4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0.xml"/>
</Relationships>
</file>

<file path=ppt/slides/_rels/slide5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0.xml"/>
</Relationships>
</file>

<file path=ppt/slides/_rels/slide6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0.xml"/>
</Relationships>
</file>

<file path=ppt/slides/_rels/slide7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image" Target="../media/image4.png"/><Relationship Id="rId3" Type="http://schemas.openxmlformats.org/officeDocument/2006/relationships/slideLayout" Target="../slideLayouts/slideLayout10.xml"/>
</Relationships>
</file>

<file path=ppt/slides/_rels/slide8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9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10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11.xml.rels><?xml version="1.0" encoding="UTF-8"?>
<Relationships xmlns="http://schemas.openxmlformats.org/package/2006/relationships"><Relationship Id="rId1" Type="http://schemas.openxmlformats.org/officeDocument/2006/relationships/slide" Target="slide11.xml"/><Relationship Id="rId2" Type="http://schemas.openxmlformats.org/officeDocument/2006/relationships/image" Target="../media/image2.png"/><Relationship Id="rId3" Type="http://schemas.openxmlformats.org/officeDocument/2006/relationships/slideLayout" Target="../slideLayouts/slideLayout10.xml"/>
</Relationships>
</file>

<file path=ppt/slides/_rels/slide12.xml.rels><?xml version="1.0" encoding="UTF-8"?>
<Relationships xmlns="http://schemas.openxmlformats.org/package/2006/relationships"><Relationship Id="rId1" Type="http://schemas.openxmlformats.org/officeDocument/2006/relationships/image" Target="../media/image2.png"/><Relationship Id="rId2" Type="http://schemas.openxmlformats.org/officeDocument/2006/relationships/slideLayout" Target="../slideLayouts/slideLayout10.xml"/>
</Relationships>
</file>

<file path=ppt/slides/_rels/slide13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4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5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6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7.xml.rels><?xml version="1.0" encoding="UTF-8"?>
<Relationships xmlns="http://schemas.openxmlformats.org/package/2006/relationships"><Relationship Id="rId1" Type="http://schemas.openxmlformats.org/officeDocument/2006/relationships/image" Target="../media/image5.png"/><Relationship Id="rId2" Type="http://schemas.openxmlformats.org/officeDocument/2006/relationships/slideLayout" Target="../slideLayouts/slideLayout21.xml"/>
</Relationships>
</file>

<file path=ppt/slides/_rels/slide18.xml.rels><?xml version="1.0" encoding="UTF-8"?>
<Relationships xmlns="http://schemas.openxmlformats.org/package/2006/relationships"><Relationship Id="rId1" Type="http://schemas.openxmlformats.org/officeDocument/2006/relationships/slideLayout" Target="../slideLayouts/slideLayout21.xml"/>
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blipFill rotWithShape="0">
          <a:blip r:embed="rId1"/>
          <a:stretch/>
        </a:blip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" name="TextBox 4"/>
          <p:cNvSpPr/>
          <p:nvPr/>
        </p:nvSpPr>
        <p:spPr>
          <a:xfrm>
            <a:off x="277200" y="322560"/>
            <a:ext cx="11881080" cy="944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ФГБОУ ВО «Чеченский государственный университет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 </a:t>
            </a:r>
            <a:r>
              <a:rPr b="1" lang="ru-RU" sz="2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имени  Ахмата Абдулхамидовича Кадырова»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3" name="TextBox 6"/>
          <p:cNvSpPr/>
          <p:nvPr/>
        </p:nvSpPr>
        <p:spPr>
          <a:xfrm>
            <a:off x="1955520" y="1448640"/>
            <a:ext cx="8280720" cy="1431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4" name="TextBox 7"/>
          <p:cNvSpPr/>
          <p:nvPr/>
        </p:nvSpPr>
        <p:spPr>
          <a:xfrm>
            <a:off x="1390680" y="1436040"/>
            <a:ext cx="9889560" cy="760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2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Times New Roman"/>
              </a:rPr>
              <a:t>ФАКУЛЬТЕТ ГЕОГРАФИИ И ГЕОЭКОЛОГИИ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2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Times New Roman"/>
              </a:rPr>
              <a:t>Кафедра «Экология и природопользование»</a:t>
            </a:r>
            <a:endParaRPr b="0" lang="ru-RU" sz="22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5" name="Прямоугольник 9"/>
          <p:cNvSpPr/>
          <p:nvPr/>
        </p:nvSpPr>
        <p:spPr>
          <a:xfrm>
            <a:off x="3359520" y="2601360"/>
            <a:ext cx="6253200" cy="69984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40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Franklin Gothic Heavy"/>
              </a:rPr>
              <a:t>Портфолио </a:t>
            </a:r>
            <a:r>
              <a:rPr b="1" lang="ru-RU" sz="40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Franklin Gothic Heavy"/>
              </a:rPr>
              <a:t>бакалавра</a:t>
            </a:r>
            <a:endParaRPr b="0" lang="ru-RU" sz="40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6" name="Прямоугольник 11"/>
          <p:cNvSpPr/>
          <p:nvPr/>
        </p:nvSpPr>
        <p:spPr>
          <a:xfrm>
            <a:off x="2880000" y="3951360"/>
            <a:ext cx="7010280" cy="517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ФИО:</a:t>
            </a:r>
            <a:r>
              <a:rPr b="0" lang="ru-RU" sz="2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 Амалиев Магомед-Эми Бисланович</a:t>
            </a:r>
            <a:endParaRPr b="0" lang="ru-RU" sz="2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17" name="Прямоугольник 12"/>
          <p:cNvSpPr/>
          <p:nvPr/>
        </p:nvSpPr>
        <p:spPr>
          <a:xfrm>
            <a:off x="2898000" y="4437720"/>
            <a:ext cx="698724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24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Форма обучения: </a:t>
            </a:r>
            <a:r>
              <a:rPr b="0" lang="ru-RU" sz="24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Arial"/>
                <a:ea typeface="Arial"/>
              </a:rPr>
              <a:t>очная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18" name="Рисунок 12" descr=""/>
          <p:cNvPicPr/>
          <p:nvPr/>
        </p:nvPicPr>
        <p:blipFill>
          <a:blip r:embed="rId2"/>
          <a:stretch/>
        </p:blipFill>
        <p:spPr>
          <a:xfrm>
            <a:off x="191520" y="163080"/>
            <a:ext cx="1110600" cy="1067040"/>
          </a:xfrm>
          <a:prstGeom prst="rect">
            <a:avLst/>
          </a:prstGeom>
          <a:ln w="0">
            <a:noFill/>
          </a:ln>
        </p:spPr>
      </p:pic>
      <p:sp>
        <p:nvSpPr>
          <p:cNvPr id="119" name="TextBox 3"/>
          <p:cNvSpPr/>
          <p:nvPr/>
        </p:nvSpPr>
        <p:spPr>
          <a:xfrm>
            <a:off x="2898000" y="4960800"/>
            <a:ext cx="7632360" cy="9133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90000" rIns="90000" tIns="45000" bIns="45000" anchor="t">
            <a:spAutoFit/>
          </a:bodyPr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НАПРАВЛЕНИЕ ПОДГОТОВКИ: 07.03.03</a:t>
            </a:r>
            <a:r>
              <a:rPr b="0" lang="ru-RU" sz="1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	</a:t>
            </a:r>
            <a:r>
              <a:rPr b="0" lang="ru-RU" sz="1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ДИЗАЙН АРХИТЕКТУРНОЙ СРЕДЫ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just"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800" spc="-1" strike="noStrike">
                <a:solidFill>
                  <a:schemeClr val="accent1">
                    <a:lumMod val="60000"/>
                    <a:lumOff val="40000"/>
                  </a:schemeClr>
                </a:solidFill>
                <a:latin typeface="Times New Roman"/>
                <a:ea typeface="Calibri"/>
              </a:rPr>
              <a:t>ПРОФИЛЬ: ЛАНДШАФТНАЯ АРХИТЕКТУРА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pic>
        <p:nvPicPr>
          <p:cNvPr id="120" name="" descr=""/>
          <p:cNvPicPr/>
          <p:nvPr/>
        </p:nvPicPr>
        <p:blipFill>
          <a:blip r:embed="rId3"/>
          <a:stretch/>
        </p:blipFill>
        <p:spPr>
          <a:xfrm>
            <a:off x="483120" y="3600000"/>
            <a:ext cx="1814760" cy="234000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PlaceHolder 1"/>
          <p:cNvSpPr>
            <a:spLocks noGrp="1"/>
          </p:cNvSpPr>
          <p:nvPr>
            <p:ph type="title"/>
          </p:nvPr>
        </p:nvSpPr>
        <p:spPr>
          <a:xfrm>
            <a:off x="2200680" y="239400"/>
            <a:ext cx="7790400" cy="624600"/>
          </a:xfrm>
          <a:prstGeom prst="rect">
            <a:avLst/>
          </a:prstGeom>
          <a:noFill/>
          <a:ln w="12600">
            <a:noFill/>
          </a:ln>
        </p:spPr>
        <p:txBody>
          <a:bodyPr lIns="45720" rIns="45720" tIns="45000" bIns="45000" anchor="ctr">
            <a:noAutofit/>
          </a:bodyPr>
          <a:p>
            <a:pPr indent="0" algn="ctr" defTabSz="887040">
              <a:lnSpc>
                <a:spcPct val="90000"/>
              </a:lnSpc>
              <a:buNone/>
              <a:tabLst>
                <a:tab algn="l" pos="0"/>
              </a:tabLst>
            </a:pPr>
            <a:r>
              <a:rPr b="1" lang="ru-RU" sz="3780" spc="-1" strike="noStrike">
                <a:solidFill>
                  <a:srgbClr val="0070c0"/>
                </a:solidFill>
                <a:latin typeface="Arial"/>
                <a:ea typeface="Arial"/>
              </a:rPr>
              <a:t>Приказы</a:t>
            </a:r>
            <a:endParaRPr b="0" lang="ru-RU" sz="3780" spc="-1" strike="noStrike">
              <a:solidFill>
                <a:srgbClr val="000000"/>
              </a:solidFill>
              <a:latin typeface="Calibri"/>
            </a:endParaRPr>
          </a:p>
        </p:txBody>
      </p:sp>
      <p:sp>
        <p:nvSpPr>
          <p:cNvPr id="122" name="Прямоугольник 4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23" name="Прямоугольник 5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24" name="Прямоугольник 6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pSp>
        <p:nvGrpSpPr>
          <p:cNvPr id="125" name="Прямоугольник 7"/>
          <p:cNvGrpSpPr/>
          <p:nvPr/>
        </p:nvGrpSpPr>
        <p:grpSpPr>
          <a:xfrm>
            <a:off x="0" y="1735560"/>
            <a:ext cx="11993040" cy="736200"/>
            <a:chOff x="0" y="1735560"/>
            <a:chExt cx="11993040" cy="736200"/>
          </a:xfrm>
        </p:grpSpPr>
        <p:sp>
          <p:nvSpPr>
            <p:cNvPr id="126" name="Rectangle"/>
            <p:cNvSpPr/>
            <p:nvPr/>
          </p:nvSpPr>
          <p:spPr>
            <a:xfrm>
              <a:off x="0" y="1735560"/>
              <a:ext cx="1195344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                                        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  <p:sp>
          <p:nvSpPr>
            <p:cNvPr id="127" name="О зачислении"/>
            <p:cNvSpPr/>
            <p:nvPr/>
          </p:nvSpPr>
          <p:spPr>
            <a:xfrm>
              <a:off x="351720" y="197136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О зачислении</a:t>
              </a: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  от 07</a:t>
              </a:r>
              <a:r>
                <a:rPr b="1" lang="en-US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.08.2026 </a:t>
              </a: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№ 237/03-22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28" name="Прямоугольник 8"/>
          <p:cNvGrpSpPr/>
          <p:nvPr/>
        </p:nvGrpSpPr>
        <p:grpSpPr>
          <a:xfrm>
            <a:off x="351720" y="2801520"/>
            <a:ext cx="11641320" cy="736200"/>
            <a:chOff x="351720" y="2801520"/>
            <a:chExt cx="11641320" cy="736200"/>
          </a:xfrm>
        </p:grpSpPr>
        <p:sp>
          <p:nvSpPr>
            <p:cNvPr id="129" name="Rectangle"/>
            <p:cNvSpPr/>
            <p:nvPr/>
          </p:nvSpPr>
          <p:spPr>
            <a:xfrm>
              <a:off x="351720" y="2801520"/>
              <a:ext cx="116413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endParaRPr b="1" lang="ru-RU" sz="1800" spc="-1" strike="noStrike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0" name="Переводной"/>
            <p:cNvSpPr/>
            <p:nvPr/>
          </p:nvSpPr>
          <p:spPr>
            <a:xfrm>
              <a:off x="351720" y="294768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1" name="Прямоугольник 12"/>
          <p:cNvGrpSpPr/>
          <p:nvPr/>
        </p:nvGrpSpPr>
        <p:grpSpPr>
          <a:xfrm>
            <a:off x="351720" y="3777840"/>
            <a:ext cx="11641320" cy="736200"/>
            <a:chOff x="351720" y="3777840"/>
            <a:chExt cx="11641320" cy="736200"/>
          </a:xfrm>
        </p:grpSpPr>
        <p:sp>
          <p:nvSpPr>
            <p:cNvPr id="132" name="Rectangle"/>
            <p:cNvSpPr/>
            <p:nvPr/>
          </p:nvSpPr>
          <p:spPr>
            <a:xfrm>
              <a:off x="351720" y="3777840"/>
              <a:ext cx="116413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endParaRPr b="1" lang="ru-RU" sz="1800" spc="-1" strike="noStrike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3" name="Переводной"/>
            <p:cNvSpPr/>
            <p:nvPr/>
          </p:nvSpPr>
          <p:spPr>
            <a:xfrm>
              <a:off x="351720" y="392400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   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4" name="Прямоугольник 13"/>
          <p:cNvGrpSpPr/>
          <p:nvPr/>
        </p:nvGrpSpPr>
        <p:grpSpPr>
          <a:xfrm>
            <a:off x="351720" y="4754160"/>
            <a:ext cx="11641320" cy="736200"/>
            <a:chOff x="351720" y="4754160"/>
            <a:chExt cx="11641320" cy="736200"/>
          </a:xfrm>
        </p:grpSpPr>
        <p:sp>
          <p:nvSpPr>
            <p:cNvPr id="135" name="Rectangle"/>
            <p:cNvSpPr/>
            <p:nvPr/>
          </p:nvSpPr>
          <p:spPr>
            <a:xfrm>
              <a:off x="351720" y="4754160"/>
              <a:ext cx="116413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endParaRPr b="1" lang="ru-RU" sz="1800" spc="-1" strike="noStrike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6" name="Переводной"/>
            <p:cNvSpPr/>
            <p:nvPr/>
          </p:nvSpPr>
          <p:spPr>
            <a:xfrm>
              <a:off x="351720" y="489348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grpSp>
        <p:nvGrpSpPr>
          <p:cNvPr id="137" name="Прямоугольник 14"/>
          <p:cNvGrpSpPr/>
          <p:nvPr/>
        </p:nvGrpSpPr>
        <p:grpSpPr>
          <a:xfrm>
            <a:off x="351720" y="5730480"/>
            <a:ext cx="11641320" cy="736200"/>
            <a:chOff x="351720" y="5730480"/>
            <a:chExt cx="11641320" cy="736200"/>
          </a:xfrm>
        </p:grpSpPr>
        <p:sp>
          <p:nvSpPr>
            <p:cNvPr id="138" name="Rectangle"/>
            <p:cNvSpPr/>
            <p:nvPr/>
          </p:nvSpPr>
          <p:spPr>
            <a:xfrm>
              <a:off x="351720" y="5730480"/>
              <a:ext cx="116413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endParaRPr b="1" lang="ru-RU" sz="1800" spc="-1" strike="noStrike">
                <a:solidFill>
                  <a:srgbClr val="0070c0"/>
                </a:solidFill>
                <a:latin typeface="Calibri"/>
                <a:ea typeface="Calibri"/>
              </a:endParaRPr>
            </a:p>
          </p:txBody>
        </p:sp>
        <p:sp>
          <p:nvSpPr>
            <p:cNvPr id="139" name="Переводной"/>
            <p:cNvSpPr/>
            <p:nvPr/>
          </p:nvSpPr>
          <p:spPr>
            <a:xfrm>
              <a:off x="351720" y="5869800"/>
              <a:ext cx="11641320" cy="4579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400" spc="-1" strike="noStrike">
                  <a:solidFill>
                    <a:srgbClr val="0070c0"/>
                  </a:solidFill>
                  <a:latin typeface="Calibri"/>
                  <a:ea typeface="Calibri"/>
                </a:rPr>
                <a:t>Переводной</a:t>
              </a:r>
              <a:endParaRPr b="0" lang="ru-RU" sz="24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pic>
        <p:nvPicPr>
          <p:cNvPr id="140" name="Рисунок 21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Прямоугольник 2"/>
          <p:cNvSpPr/>
          <p:nvPr/>
        </p:nvSpPr>
        <p:spPr>
          <a:xfrm>
            <a:off x="1613160" y="150840"/>
            <a:ext cx="896508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ПУБЛИКАЦИИ В НАУЧНЫХ ИЗДАНИЯХ, НАУЧНЫЕ СТАТЬИ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42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3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4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5" name="Прямоугольник 6"/>
          <p:cNvSpPr/>
          <p:nvPr/>
        </p:nvSpPr>
        <p:spPr>
          <a:xfrm>
            <a:off x="195120" y="1710360"/>
            <a:ext cx="11797920" cy="76212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46" name="TextBox 7"/>
          <p:cNvSpPr/>
          <p:nvPr/>
        </p:nvSpPr>
        <p:spPr>
          <a:xfrm>
            <a:off x="385200" y="1764000"/>
            <a:ext cx="11427120" cy="63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Calibri"/>
                <a:ea typeface="Calibri"/>
              </a:rPr>
              <a:t>Основные положения и выводы диссертационного исследования нашли отражение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Calibri"/>
                <a:ea typeface="Calibri"/>
              </a:rPr>
              <a:t>в научных публикациях автора, в том числе в изданиях, рекомендованных ВАК РФ: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147" name="Таблица 8"/>
          <p:cNvGraphicFramePr/>
          <p:nvPr/>
        </p:nvGraphicFramePr>
        <p:xfrm>
          <a:off x="195120" y="2813760"/>
          <a:ext cx="11797560" cy="180648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148" name="Рисунок 10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0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51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52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53" name="Таблица 8"/>
          <p:cNvGraphicFramePr/>
          <p:nvPr/>
        </p:nvGraphicFramePr>
        <p:xfrm>
          <a:off x="452520" y="1714320"/>
          <a:ext cx="11286360" cy="4023720"/>
        </p:xfrm>
        <a:graphic>
          <a:graphicData uri="http://schemas.openxmlformats.org/drawingml/2006/table">
            <a:tbl>
              <a:tblPr/>
              <a:tblGrid>
                <a:gridCol w="797760"/>
                <a:gridCol w="6511320"/>
                <a:gridCol w="3977640"/>
              </a:tblGrid>
              <a:tr h="92232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87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54" name="TextBox 9"/>
          <p:cNvSpPr/>
          <p:nvPr/>
        </p:nvSpPr>
        <p:spPr>
          <a:xfrm>
            <a:off x="32040" y="158616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55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56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  <p:pic>
        <p:nvPicPr>
          <p:cNvPr id="157" name="Рисунок 6" descr=""/>
          <p:cNvPicPr/>
          <p:nvPr/>
        </p:nvPicPr>
        <p:blipFill>
          <a:blip r:embed="rId2"/>
          <a:stretch/>
        </p:blipFill>
        <p:spPr>
          <a:xfrm>
            <a:off x="809640" y="1357200"/>
            <a:ext cx="6065640" cy="493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8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59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0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1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62" name="Таблица 8"/>
          <p:cNvGraphicFramePr/>
          <p:nvPr/>
        </p:nvGraphicFramePr>
        <p:xfrm>
          <a:off x="209160" y="1917000"/>
          <a:ext cx="11672280" cy="4510080"/>
        </p:xfrm>
        <a:graphic>
          <a:graphicData uri="http://schemas.openxmlformats.org/drawingml/2006/table">
            <a:tbl>
              <a:tblPr/>
              <a:tblGrid>
                <a:gridCol w="990000"/>
                <a:gridCol w="6791760"/>
                <a:gridCol w="3890880"/>
              </a:tblGrid>
              <a:tr h="74124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69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63" name="TextBox 9"/>
          <p:cNvSpPr/>
          <p:nvPr/>
        </p:nvSpPr>
        <p:spPr>
          <a:xfrm>
            <a:off x="32040" y="158616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64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65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  <p:pic>
        <p:nvPicPr>
          <p:cNvPr id="166" name="Рисунок 1" descr=""/>
          <p:cNvPicPr/>
          <p:nvPr/>
        </p:nvPicPr>
        <p:blipFill>
          <a:blip r:embed="rId2"/>
          <a:stretch/>
        </p:blipFill>
        <p:spPr>
          <a:xfrm>
            <a:off x="380880" y="1415160"/>
            <a:ext cx="6065640" cy="493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68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69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0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71" name="Таблица 8"/>
          <p:cNvGraphicFramePr/>
          <p:nvPr/>
        </p:nvGraphicFramePr>
        <p:xfrm>
          <a:off x="209160" y="1917000"/>
          <a:ext cx="11672280" cy="4010760"/>
        </p:xfrm>
        <a:graphic>
          <a:graphicData uri="http://schemas.openxmlformats.org/drawingml/2006/table">
            <a:tbl>
              <a:tblPr/>
              <a:tblGrid>
                <a:gridCol w="1032840"/>
                <a:gridCol w="6748920"/>
                <a:gridCol w="3890880"/>
              </a:tblGrid>
              <a:tr h="71136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4053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 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618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72" name="TextBox 9"/>
          <p:cNvSpPr/>
          <p:nvPr/>
        </p:nvSpPr>
        <p:spPr>
          <a:xfrm>
            <a:off x="32040" y="158616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73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74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  <p:pic>
        <p:nvPicPr>
          <p:cNvPr id="175" name="Рисунок 1" descr=""/>
          <p:cNvPicPr/>
          <p:nvPr/>
        </p:nvPicPr>
        <p:blipFill>
          <a:blip r:embed="rId2"/>
          <a:stretch/>
        </p:blipFill>
        <p:spPr>
          <a:xfrm>
            <a:off x="398880" y="1446840"/>
            <a:ext cx="6065640" cy="493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6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77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8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79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80" name="Таблица 8"/>
          <p:cNvGraphicFramePr/>
          <p:nvPr/>
        </p:nvGraphicFramePr>
        <p:xfrm>
          <a:off x="209160" y="1917000"/>
          <a:ext cx="11600640" cy="4152960"/>
        </p:xfrm>
        <a:graphic>
          <a:graphicData uri="http://schemas.openxmlformats.org/drawingml/2006/table">
            <a:tbl>
              <a:tblPr/>
              <a:tblGrid>
                <a:gridCol w="1026360"/>
                <a:gridCol w="6707520"/>
                <a:gridCol w="3867120"/>
              </a:tblGrid>
              <a:tr h="74484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 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Calibri"/>
                          <a:ea typeface="Calibri"/>
                        </a:rPr>
                        <a:t> 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r>
                        <a:rPr b="0" lang="ru-RU" sz="1400" spc="-1" strike="noStrike">
                          <a:solidFill>
                            <a:srgbClr val="000000"/>
                          </a:solidFill>
                          <a:latin typeface="Times New Roman"/>
                          <a:ea typeface="Calibri"/>
                        </a:rPr>
                        <a:t>	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3787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81" name="TextBox 9"/>
          <p:cNvSpPr/>
          <p:nvPr/>
        </p:nvSpPr>
        <p:spPr>
          <a:xfrm>
            <a:off x="32040" y="158616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sp>
        <p:nvSpPr>
          <p:cNvPr id="182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83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  <p:pic>
        <p:nvPicPr>
          <p:cNvPr id="184" name="Рисунок 1" descr=""/>
          <p:cNvPicPr/>
          <p:nvPr/>
        </p:nvPicPr>
        <p:blipFill>
          <a:blip r:embed="rId2"/>
          <a:stretch/>
        </p:blipFill>
        <p:spPr>
          <a:xfrm>
            <a:off x="398880" y="1446840"/>
            <a:ext cx="6065640" cy="49356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86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7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88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89" name="Таблица 8"/>
          <p:cNvGraphicFramePr/>
          <p:nvPr/>
        </p:nvGraphicFramePr>
        <p:xfrm>
          <a:off x="195120" y="2036160"/>
          <a:ext cx="11712240" cy="3571200"/>
        </p:xfrm>
        <a:graphic>
          <a:graphicData uri="http://schemas.openxmlformats.org/drawingml/2006/table">
            <a:tbl>
              <a:tblPr/>
              <a:tblGrid>
                <a:gridCol w="1036440"/>
                <a:gridCol w="7384320"/>
                <a:gridCol w="329184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0" name="TextBox 9"/>
          <p:cNvSpPr/>
          <p:nvPr/>
        </p:nvSpPr>
        <p:spPr>
          <a:xfrm>
            <a:off x="32040" y="1586160"/>
            <a:ext cx="15624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4175b5"/>
                </a:solidFill>
                <a:latin typeface="Arial"/>
                <a:ea typeface="Arial"/>
              </a:rPr>
              <a:t>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1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192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Прямоугольник 2"/>
          <p:cNvSpPr/>
          <p:nvPr/>
        </p:nvSpPr>
        <p:spPr>
          <a:xfrm>
            <a:off x="2794680" y="314280"/>
            <a:ext cx="730404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ПРОМЕЖУТОЧНОЙ АТТЕСТАЦИИ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4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5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196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197" name="Таблица 8"/>
          <p:cNvGraphicFramePr/>
          <p:nvPr/>
        </p:nvGraphicFramePr>
        <p:xfrm>
          <a:off x="195120" y="2036160"/>
          <a:ext cx="11712240" cy="3571200"/>
        </p:xfrm>
        <a:graphic>
          <a:graphicData uri="http://schemas.openxmlformats.org/drawingml/2006/table">
            <a:tbl>
              <a:tblPr/>
              <a:tblGrid>
                <a:gridCol w="1036440"/>
                <a:gridCol w="7384320"/>
                <a:gridCol w="329184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Экзамен</a:t>
                      </a: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/зачет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Оценка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2880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198" name="TextBox 9"/>
          <p:cNvSpPr/>
          <p:nvPr/>
        </p:nvSpPr>
        <p:spPr>
          <a:xfrm>
            <a:off x="32040" y="1586160"/>
            <a:ext cx="156240" cy="3646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800" spc="-1" strike="noStrike">
                <a:solidFill>
                  <a:srgbClr val="4175b5"/>
                </a:solidFill>
                <a:latin typeface="Arial"/>
                <a:ea typeface="Arial"/>
              </a:rPr>
              <a:t> 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199" name="TextBox 14"/>
          <p:cNvSpPr/>
          <p:nvPr/>
        </p:nvSpPr>
        <p:spPr>
          <a:xfrm>
            <a:off x="106200" y="4046040"/>
            <a:ext cx="92160" cy="36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endParaRPr b="1" lang="ru-RU" sz="1800" spc="-1" strike="noStrike">
              <a:solidFill>
                <a:srgbClr val="4175b5"/>
              </a:solidFill>
              <a:latin typeface="Arial"/>
              <a:ea typeface="Arial"/>
            </a:endParaRPr>
          </a:p>
        </p:txBody>
      </p:sp>
      <p:pic>
        <p:nvPicPr>
          <p:cNvPr id="200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Прямоугольник 2"/>
          <p:cNvSpPr/>
          <p:nvPr/>
        </p:nvSpPr>
        <p:spPr>
          <a:xfrm>
            <a:off x="1868760" y="271080"/>
            <a:ext cx="845028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УЧАСТИЕ В НАУЧНО-ПРАКТИЧЕСКИХ КОНФЕРЕНЦИЯХ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02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3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4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5" name="Прямоугольник 6"/>
          <p:cNvSpPr/>
          <p:nvPr/>
        </p:nvSpPr>
        <p:spPr>
          <a:xfrm>
            <a:off x="195120" y="1710360"/>
            <a:ext cx="11797920" cy="76212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06" name="TextBox 7"/>
          <p:cNvSpPr/>
          <p:nvPr/>
        </p:nvSpPr>
        <p:spPr>
          <a:xfrm>
            <a:off x="385200" y="1764000"/>
            <a:ext cx="11427120" cy="63900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Calibri"/>
                <a:ea typeface="Calibri"/>
              </a:rPr>
              <a:t>Основные тезисы работы были представлены на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0" i="1" lang="ru-RU" sz="1800" spc="-1" strike="noStrike">
                <a:solidFill>
                  <a:srgbClr val="000000"/>
                </a:solidFill>
                <a:latin typeface="Calibri"/>
                <a:ea typeface="Calibri"/>
              </a:rPr>
              <a:t>научно-практических конференциях:</a:t>
            </a:r>
            <a:endParaRPr b="0" lang="ru-RU" sz="1800" spc="-1" strike="noStrike">
              <a:solidFill>
                <a:srgbClr val="000000"/>
              </a:solidFill>
              <a:latin typeface="Arial"/>
            </a:endParaRPr>
          </a:p>
        </p:txBody>
      </p:sp>
      <p:graphicFrame>
        <p:nvGraphicFramePr>
          <p:cNvPr id="207" name="Таблица 8"/>
          <p:cNvGraphicFramePr/>
          <p:nvPr/>
        </p:nvGraphicFramePr>
        <p:xfrm>
          <a:off x="195120" y="2813760"/>
          <a:ext cx="11797560" cy="180648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pic>
        <p:nvPicPr>
          <p:cNvPr id="208" name="Рисунок 10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Прямоугольник 2"/>
          <p:cNvSpPr/>
          <p:nvPr/>
        </p:nvSpPr>
        <p:spPr>
          <a:xfrm>
            <a:off x="5042160" y="271080"/>
            <a:ext cx="210420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Статьи РИНЦ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10" name="Прямоугольник 4"/>
          <p:cNvGrpSpPr/>
          <p:nvPr/>
        </p:nvGrpSpPr>
        <p:grpSpPr>
          <a:xfrm>
            <a:off x="195120" y="1824840"/>
            <a:ext cx="11797920" cy="736200"/>
            <a:chOff x="195120" y="1824840"/>
            <a:chExt cx="11797920" cy="736200"/>
          </a:xfrm>
        </p:grpSpPr>
        <p:sp>
          <p:nvSpPr>
            <p:cNvPr id="211" name="Rectangle"/>
            <p:cNvSpPr/>
            <p:nvPr/>
          </p:nvSpPr>
          <p:spPr>
            <a:xfrm>
              <a:off x="195120" y="1824840"/>
              <a:ext cx="11797920" cy="73620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endParaRPr b="0" lang="ru-RU" sz="1800" spc="-1" strike="noStrike">
                <a:solidFill>
                  <a:srgbClr val="ff0000"/>
                </a:solidFill>
                <a:latin typeface="Calibri"/>
                <a:ea typeface="Calibri"/>
              </a:endParaRPr>
            </a:p>
          </p:txBody>
        </p:sp>
        <p:sp>
          <p:nvSpPr>
            <p:cNvPr id="212" name="Необходимо написать тему статьи и сделать из нее гиперссылку"/>
            <p:cNvSpPr/>
            <p:nvPr/>
          </p:nvSpPr>
          <p:spPr>
            <a:xfrm>
              <a:off x="195120" y="1994760"/>
              <a:ext cx="11797920" cy="39708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algn="ctr"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000" spc="-1" strike="noStrike">
                  <a:solidFill>
                    <a:srgbClr val="000000"/>
                  </a:solidFill>
                  <a:latin typeface="Calibri"/>
                  <a:ea typeface="Calibri"/>
                </a:rPr>
                <a:t>Необходимо написать тему статьи и сделать из нее </a:t>
              </a:r>
              <a:r>
                <a:rPr b="1" lang="ru-RU" sz="2000" spc="-1" strike="noStrike" u="sng">
                  <a:solidFill>
                    <a:srgbClr val="ff0000"/>
                  </a:solidFill>
                  <a:uFillTx/>
                  <a:latin typeface="Calibri"/>
                  <a:ea typeface="Calibri"/>
                </a:rPr>
                <a:t>гиперссылку</a:t>
              </a: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13" name="Прямоугольник 5">
            <a:hlinkClick r:id="rId1" action="ppaction://hlinksldjump"/>
          </p:cNvPr>
          <p:cNvSpPr/>
          <p:nvPr/>
        </p:nvSpPr>
        <p:spPr>
          <a:xfrm>
            <a:off x="195120" y="2774880"/>
            <a:ext cx="11797920" cy="7362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4" name="Прямоугольник 6"/>
          <p:cNvSpPr/>
          <p:nvPr/>
        </p:nvSpPr>
        <p:spPr>
          <a:xfrm>
            <a:off x="195120" y="3724920"/>
            <a:ext cx="11797920" cy="7362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5" name="Прямоугольник 7"/>
          <p:cNvSpPr/>
          <p:nvPr/>
        </p:nvSpPr>
        <p:spPr>
          <a:xfrm>
            <a:off x="237960" y="4714920"/>
            <a:ext cx="11797920" cy="7362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6" name="Прямоугольник 8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7" name="Прямоугольник 9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8" name="Прямоугольник 10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19" name="Прямоугольник 11"/>
          <p:cNvSpPr/>
          <p:nvPr/>
        </p:nvSpPr>
        <p:spPr>
          <a:xfrm>
            <a:off x="195120" y="5661000"/>
            <a:ext cx="11797920" cy="73620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220" name="Рисунок 13" descr=""/>
          <p:cNvPicPr/>
          <p:nvPr/>
        </p:nvPicPr>
        <p:blipFill>
          <a:blip r:embed="rId2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1" name="Прямоугольник 2"/>
          <p:cNvSpPr/>
          <p:nvPr/>
        </p:nvSpPr>
        <p:spPr>
          <a:xfrm>
            <a:off x="3646080" y="271080"/>
            <a:ext cx="489600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Выступления на конференциях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grpSp>
        <p:nvGrpSpPr>
          <p:cNvPr id="222" name="Прямоугольник 3"/>
          <p:cNvGrpSpPr/>
          <p:nvPr/>
        </p:nvGrpSpPr>
        <p:grpSpPr>
          <a:xfrm>
            <a:off x="195120" y="1566720"/>
            <a:ext cx="11797920" cy="4886280"/>
            <a:chOff x="195120" y="1566720"/>
            <a:chExt cx="11797920" cy="4886280"/>
          </a:xfrm>
        </p:grpSpPr>
        <p:sp>
          <p:nvSpPr>
            <p:cNvPr id="223" name="Rectangle"/>
            <p:cNvSpPr/>
            <p:nvPr/>
          </p:nvSpPr>
          <p:spPr>
            <a:xfrm>
              <a:off x="195120" y="1566720"/>
              <a:ext cx="11797920" cy="4886280"/>
            </a:xfrm>
            <a:prstGeom prst="rect">
              <a:avLst/>
            </a:prstGeom>
            <a:solidFill>
              <a:srgbClr val="fff2cb"/>
            </a:solidFill>
            <a:ln w="12600">
              <a:solidFill>
                <a:srgbClr val="f5bd14"/>
              </a:solidFill>
              <a:miter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noAutofit/>
            </a:bodyPr>
            <a:p>
              <a:endParaRPr b="1" lang="ru-RU" sz="1800" spc="-1" strike="noStrike">
                <a:solidFill>
                  <a:srgbClr val="000000"/>
                </a:solidFill>
                <a:latin typeface="Calibri"/>
                <a:ea typeface="Calibri"/>
              </a:endParaRPr>
            </a:p>
          </p:txBody>
        </p:sp>
        <p:sp>
          <p:nvSpPr>
            <p:cNvPr id="224" name="Наименование и время проведения конференции и указать ссылку"/>
            <p:cNvSpPr/>
            <p:nvPr/>
          </p:nvSpPr>
          <p:spPr>
            <a:xfrm>
              <a:off x="195120" y="1982160"/>
              <a:ext cx="11797920" cy="4056120"/>
            </a:xfrm>
            <a:prstGeom prst="rect">
              <a:avLst/>
            </a:prstGeom>
            <a:noFill/>
            <a:ln w="12600">
              <a:noFill/>
            </a:ln>
          </p:spPr>
          <p:style>
            <a:lnRef idx="0"/>
            <a:fillRef idx="0"/>
            <a:effectRef idx="0"/>
            <a:fontRef idx="minor"/>
          </p:style>
          <p:txBody>
            <a:bodyPr numCol="1" spcCol="0" lIns="45720" rIns="45720" anchor="ctr">
              <a:spAutoFit/>
            </a:bodyPr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000" spc="-1" strike="noStrike">
                  <a:solidFill>
                    <a:srgbClr val="000000"/>
                  </a:solidFill>
                  <a:latin typeface="Calibri"/>
                  <a:ea typeface="Calibri"/>
                </a:rPr>
                <a:t>Наименование и время проведения конференции и указать ссылку</a:t>
              </a: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  <a:p>
              <a:pPr defTabSz="914400">
                <a:lnSpc>
                  <a:spcPct val="100000"/>
                </a:lnSpc>
                <a:tabLst>
                  <a:tab algn="l" pos="0"/>
                </a:tabLst>
              </a:pPr>
              <a:r>
                <a:rPr b="1" lang="ru-RU" sz="2000" spc="-1" strike="noStrike">
                  <a:solidFill>
                    <a:srgbClr val="000000"/>
                  </a:solidFill>
                  <a:latin typeface="Calibri"/>
                  <a:ea typeface="Calibri"/>
                </a:rPr>
                <a:t> </a:t>
              </a:r>
              <a:endParaRPr b="0" lang="ru-RU" sz="2000" spc="-1" strike="noStrike">
                <a:solidFill>
                  <a:srgbClr val="000000"/>
                </a:solidFill>
                <a:latin typeface="Arial"/>
              </a:endParaRPr>
            </a:p>
          </p:txBody>
        </p:sp>
      </p:grpSp>
      <p:sp>
        <p:nvSpPr>
          <p:cNvPr id="225" name="Прямоугольник 4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6" name="Прямоугольник 5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27" name="Прямоугольник 6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pic>
        <p:nvPicPr>
          <p:cNvPr id="228" name="Рисунок 9" descr=""/>
          <p:cNvPicPr/>
          <p:nvPr/>
        </p:nvPicPr>
        <p:blipFill>
          <a:blip r:embed="rId1"/>
          <a:stretch/>
        </p:blipFill>
        <p:spPr>
          <a:xfrm>
            <a:off x="209160" y="33120"/>
            <a:ext cx="1110600" cy="1067040"/>
          </a:xfrm>
          <a:prstGeom prst="rect">
            <a:avLst/>
          </a:prstGeom>
          <a:ln w="0">
            <a:noFill/>
          </a:ln>
        </p:spPr>
      </p:pic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9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30" name="Прямоугольник 2"/>
          <p:cNvSpPr/>
          <p:nvPr/>
        </p:nvSpPr>
        <p:spPr>
          <a:xfrm>
            <a:off x="2304360" y="314280"/>
            <a:ext cx="759060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ОБЩЕСТВЕННОЙ ДЕЯТЕЛЬНОСТИ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1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2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3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34" name="Таблица 8"/>
          <p:cNvGraphicFramePr/>
          <p:nvPr/>
        </p:nvGraphicFramePr>
        <p:xfrm>
          <a:off x="34560" y="1772640"/>
          <a:ext cx="11748960" cy="4678200"/>
        </p:xfrm>
        <a:graphic>
          <a:graphicData uri="http://schemas.openxmlformats.org/drawingml/2006/table">
            <a:tbl>
              <a:tblPr/>
              <a:tblGrid>
                <a:gridCol w="1023840"/>
                <a:gridCol w="6809040"/>
                <a:gridCol w="3916440"/>
              </a:tblGrid>
              <a:tr h="69768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Мероприятия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Дата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3.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4.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69768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5.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6.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7.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8</a:t>
                      </a:r>
                      <a:r>
                        <a:rPr b="0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4104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9</a:t>
                      </a:r>
                      <a:r>
                        <a:rPr b="0" lang="en-US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Arial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36" name="Прямоугольник 2"/>
          <p:cNvSpPr/>
          <p:nvPr/>
        </p:nvSpPr>
        <p:spPr>
          <a:xfrm>
            <a:off x="2304360" y="314280"/>
            <a:ext cx="759060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 </a:t>
            </a: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РЕЗУЛЬТАТЫ ОБЩЕСТВЕННОЙ ДЕЯТЕЛЬНОСТИ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37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8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39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40" name="Таблица 8"/>
          <p:cNvGraphicFramePr/>
          <p:nvPr/>
        </p:nvGraphicFramePr>
        <p:xfrm>
          <a:off x="34560" y="1772640"/>
          <a:ext cx="11712240" cy="4181760"/>
        </p:xfrm>
        <a:graphic>
          <a:graphicData uri="http://schemas.openxmlformats.org/drawingml/2006/table">
            <a:tbl>
              <a:tblPr/>
              <a:tblGrid>
                <a:gridCol w="1020600"/>
                <a:gridCol w="6787800"/>
                <a:gridCol w="3904200"/>
              </a:tblGrid>
              <a:tr h="50796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Мероприятия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Дата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Times New Roman"/>
                          <a:ea typeface="Calibri"/>
                        </a:rPr>
                        <a:t>11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12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235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13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14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15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300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16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7468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17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18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22860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19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15228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20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  <a:tr h="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21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chemeClr val="dk1"/>
                        </a:solidFill>
                        <a:latin typeface="Times New Roman"/>
                        <a:ea typeface="Calibri"/>
                      </a:endParaRPr>
                    </a:p>
                  </a:txBody>
                  <a:tcPr anchor="ctr" marL="45720" marR="45720">
                    <a:lnL w="12240">
                      <a:solidFill>
                        <a:srgbClr val="000000"/>
                      </a:solidFill>
                      <a:prstDash val="solid"/>
                    </a:lnL>
                    <a:lnR w="12240">
                      <a:solidFill>
                        <a:srgbClr val="000000"/>
                      </a:solidFill>
                      <a:prstDash val="solid"/>
                    </a:lnR>
                    <a:lnT w="12240">
                      <a:solidFill>
                        <a:srgbClr val="000000"/>
                      </a:solidFill>
                      <a:prstDash val="solid"/>
                    </a:lnT>
                    <a:lnB w="12240">
                      <a:solidFill>
                        <a:srgbClr val="000000"/>
                      </a:solidFill>
                      <a:prstDash val="solid"/>
                    </a:lnB>
                    <a:noFill/>
                  </a:tcPr>
                </a:tc>
              </a:tr>
            </a:tbl>
          </a:graphicData>
        </a:graphic>
      </p:graphicFrame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e8eff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1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42" name="Прямоугольник 2"/>
          <p:cNvSpPr/>
          <p:nvPr/>
        </p:nvSpPr>
        <p:spPr>
          <a:xfrm>
            <a:off x="1487880" y="260640"/>
            <a:ext cx="10107720" cy="45612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t">
            <a:spAutoFit/>
          </a:bodyPr>
          <a:p>
            <a:pPr algn="ctr"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2400" spc="-1" strike="noStrike">
                <a:solidFill>
                  <a:srgbClr val="000000"/>
                </a:solidFill>
                <a:latin typeface="Arial"/>
                <a:ea typeface="Arial"/>
              </a:rPr>
              <a:t>НАУЧНО-ИССЛЕДОВАТЕЛЬСКАЯ РАБОТА</a:t>
            </a:r>
            <a:endParaRPr b="0" lang="ru-RU" sz="2400" spc="-1" strike="noStrike">
              <a:solidFill>
                <a:srgbClr val="000000"/>
              </a:solidFill>
              <a:latin typeface="Arial"/>
            </a:endParaRPr>
          </a:p>
        </p:txBody>
      </p:sp>
      <p:sp>
        <p:nvSpPr>
          <p:cNvPr id="243" name="Прямоугольник 3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4" name="Прямоугольник 4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45" name="Прямоугольник 5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graphicFrame>
        <p:nvGraphicFramePr>
          <p:cNvPr id="246" name="Таблица 8"/>
          <p:cNvGraphicFramePr/>
          <p:nvPr/>
        </p:nvGraphicFramePr>
        <p:xfrm>
          <a:off x="191880" y="1557000"/>
          <a:ext cx="11797560" cy="1806480"/>
        </p:xfrm>
        <a:graphic>
          <a:graphicData uri="http://schemas.openxmlformats.org/drawingml/2006/table">
            <a:tbl>
              <a:tblPr/>
              <a:tblGrid>
                <a:gridCol w="783000"/>
                <a:gridCol w="5115960"/>
                <a:gridCol w="2949480"/>
                <a:gridCol w="2949480"/>
              </a:tblGrid>
              <a:tr h="493560"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№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п/п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Наименование работы,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ее вид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Выходные данные*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1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Соавторы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8db3e2"/>
                    </a:solidFill>
                  </a:tcPr>
                </a:tc>
              </a:tr>
              <a:tr h="63432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1.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  <a:tr h="653760">
                <a:tc>
                  <a:txBody>
                    <a:bodyPr lIns="45720" rIns="45720" anchor="ctr">
                      <a:noAutofit/>
                    </a:bodyPr>
                    <a:p>
                      <a:pPr algn="ctr" defTabSz="914400">
                        <a:lnSpc>
                          <a:spcPct val="100000"/>
                        </a:lnSpc>
                        <a:tabLst>
                          <a:tab algn="l" pos="0"/>
                        </a:tabLst>
                      </a:pPr>
                      <a:r>
                        <a:rPr b="0" lang="ru-RU" sz="1400" spc="-1" strike="noStrike">
                          <a:solidFill>
                            <a:srgbClr val="4175b5"/>
                          </a:solidFill>
                          <a:latin typeface="Calibri"/>
                          <a:ea typeface="Calibri"/>
                        </a:rPr>
                        <a:t>2.</a:t>
                      </a:r>
                      <a:endParaRPr b="0" lang="ru-RU" sz="1400" spc="-1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  <a:tc>
                  <a:txBody>
                    <a:bodyPr lIns="45720" rIns="45720" anchor="ctr">
                      <a:noAutofit/>
                    </a:bodyPr>
                    <a:p>
                      <a:endParaRPr b="0" lang="ru-RU" sz="1400" spc="-1" strike="noStrike">
                        <a:solidFill>
                          <a:srgbClr val="000000"/>
                        </a:solidFill>
                        <a:latin typeface="Calibri"/>
                        <a:ea typeface="Calibri"/>
                      </a:endParaRPr>
                    </a:p>
                  </a:txBody>
                  <a:tcPr anchor="ctr" marL="45720" marR="45720">
                    <a:lnL w="18720">
                      <a:solidFill>
                        <a:srgbClr val="4175b5"/>
                      </a:solidFill>
                      <a:prstDash val="solid"/>
                    </a:lnL>
                    <a:lnR w="18720">
                      <a:solidFill>
                        <a:srgbClr val="4175b5"/>
                      </a:solidFill>
                      <a:prstDash val="solid"/>
                    </a:lnR>
                    <a:lnT w="18720">
                      <a:solidFill>
                        <a:srgbClr val="4175b5"/>
                      </a:solidFill>
                      <a:prstDash val="solid"/>
                    </a:lnT>
                    <a:lnB w="18720">
                      <a:solidFill>
                        <a:srgbClr val="4175b5"/>
                      </a:solidFill>
                      <a:prstDash val="solid"/>
                    </a:lnB>
                    <a:solidFill>
                      <a:srgbClr val="eef2fa"/>
                    </a:solidFill>
                  </a:tcPr>
                </a:tc>
              </a:tr>
            </a:tbl>
          </a:graphicData>
        </a:graphic>
      </p:graphicFrame>
      <p:sp>
        <p:nvSpPr>
          <p:cNvPr id="247" name="Прямоугольник 10"/>
          <p:cNvSpPr/>
          <p:nvPr/>
        </p:nvSpPr>
        <p:spPr>
          <a:xfrm>
            <a:off x="299520" y="6403680"/>
            <a:ext cx="4377960" cy="3340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wrap="none" lIns="45720" rIns="45720" tIns="45000" bIns="4500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1" lang="ru-RU" sz="1600" spc="-1" strike="noStrike">
                <a:solidFill>
                  <a:srgbClr val="1f497d"/>
                </a:solidFill>
                <a:latin typeface="Calibri"/>
                <a:ea typeface="Calibri"/>
              </a:rPr>
              <a:t>* - Оформляются в соответствии с ГОСТ 7.1-2003 </a:t>
            </a:r>
            <a:endParaRPr b="0" lang="ru-RU" sz="16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8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49" name="Rectangle"/>
          <p:cNvSpPr/>
          <p:nvPr/>
        </p:nvSpPr>
        <p:spPr>
          <a:xfrm>
            <a:off x="191880" y="1844640"/>
            <a:ext cx="11797920" cy="484416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lIns="45720" rIns="45720" anchor="ctr">
            <a:noAutofit/>
          </a:bodyPr>
          <a:p>
            <a:endParaRPr b="1" lang="ru-RU" sz="1800" spc="-1" strike="noStrike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50" name="Прямоугольник 4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1" name="Прямоугольник 5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2" name="Прямоугольник 6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3" name="Текстовое поле 1"/>
          <p:cNvSpPr/>
          <p:nvPr/>
        </p:nvSpPr>
        <p:spPr>
          <a:xfrm>
            <a:off x="2381400" y="3336840"/>
            <a:ext cx="7494480" cy="1844280"/>
          </a:xfrm>
          <a:prstGeom prst="rect">
            <a:avLst/>
          </a:prstGeom>
          <a:noFill/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numCol="1" spcCol="38160" wrap="none" lIns="45720" rIns="45720" anchor="t">
            <a:spAutoFit/>
          </a:bodyPr>
          <a:p>
            <a:pPr defTabSz="914400">
              <a:lnSpc>
                <a:spcPct val="100000"/>
              </a:lnSpc>
              <a:tabLst>
                <a:tab algn="l" pos="0"/>
              </a:tabLst>
            </a:pPr>
            <a:r>
              <a:rPr b="0" lang="ru-RU" sz="11500" spc="-1" strike="noStrike">
                <a:solidFill>
                  <a:srgbClr val="000000"/>
                </a:solidFill>
                <a:latin typeface="Arial"/>
                <a:ea typeface="Calibri"/>
              </a:rPr>
              <a:t>Фотоотчет:</a:t>
            </a:r>
            <a:endParaRPr b="0" lang="ru-RU" sz="11500" spc="-1" strike="noStrike">
              <a:solidFill>
                <a:srgbClr val="000000"/>
              </a:solidFill>
              <a:latin typeface="Arial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bg>
      <p:bgPr>
        <a:solidFill>
          <a:srgbClr val="deebf7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4" name="Изображение 1" descr="Изображение 1"/>
          <p:cNvPicPr/>
          <p:nvPr/>
        </p:nvPicPr>
        <p:blipFill>
          <a:blip r:embed="rId1"/>
          <a:stretch/>
        </p:blipFill>
        <p:spPr>
          <a:xfrm>
            <a:off x="195120" y="150840"/>
            <a:ext cx="926640" cy="685440"/>
          </a:xfrm>
          <a:prstGeom prst="rect">
            <a:avLst/>
          </a:prstGeom>
          <a:ln w="12600">
            <a:noFill/>
          </a:ln>
        </p:spPr>
      </p:pic>
      <p:sp>
        <p:nvSpPr>
          <p:cNvPr id="255" name="Rectangle"/>
          <p:cNvSpPr/>
          <p:nvPr/>
        </p:nvSpPr>
        <p:spPr>
          <a:xfrm>
            <a:off x="220680" y="1710360"/>
            <a:ext cx="11797920" cy="4844160"/>
          </a:xfrm>
          <a:prstGeom prst="rect">
            <a:avLst/>
          </a:prstGeom>
          <a:solidFill>
            <a:srgbClr val="fff2cb"/>
          </a:solidFill>
          <a:ln w="12600">
            <a:solidFill>
              <a:srgbClr val="f5bd14"/>
            </a:solidFill>
            <a:miter/>
          </a:ln>
        </p:spPr>
        <p:style>
          <a:lnRef idx="0"/>
          <a:fillRef idx="0"/>
          <a:effectRef idx="0"/>
          <a:fontRef idx="minor"/>
        </p:style>
        <p:txBody>
          <a:bodyPr numCol="1" spcCol="0" lIns="45720" rIns="45720" anchor="ctr">
            <a:noAutofit/>
          </a:bodyPr>
          <a:p>
            <a:endParaRPr b="1" lang="ru-RU" sz="1800" spc="-1" strike="noStrike">
              <a:solidFill>
                <a:srgbClr val="000000"/>
              </a:solidFill>
              <a:latin typeface="Calibri"/>
              <a:ea typeface="Calibri"/>
            </a:endParaRPr>
          </a:p>
        </p:txBody>
      </p:sp>
      <p:sp>
        <p:nvSpPr>
          <p:cNvPr id="256" name="Прямоугольник 4"/>
          <p:cNvSpPr/>
          <p:nvPr/>
        </p:nvSpPr>
        <p:spPr>
          <a:xfrm>
            <a:off x="0" y="1065960"/>
            <a:ext cx="12191760" cy="414720"/>
          </a:xfrm>
          <a:prstGeom prst="rect">
            <a:avLst/>
          </a:prstGeom>
          <a:solidFill>
            <a:srgbClr val="ffffff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7" name="Прямоугольник 5"/>
          <p:cNvSpPr/>
          <p:nvPr/>
        </p:nvSpPr>
        <p:spPr>
          <a:xfrm>
            <a:off x="2679120" y="1121400"/>
            <a:ext cx="9512640" cy="303480"/>
          </a:xfrm>
          <a:prstGeom prst="rect">
            <a:avLst/>
          </a:prstGeom>
          <a:solidFill>
            <a:srgbClr val="4175b5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  <p:sp>
        <p:nvSpPr>
          <p:cNvPr id="258" name="Прямоугольник 6"/>
          <p:cNvSpPr/>
          <p:nvPr/>
        </p:nvSpPr>
        <p:spPr>
          <a:xfrm>
            <a:off x="0" y="1121400"/>
            <a:ext cx="2610720" cy="303480"/>
          </a:xfrm>
          <a:prstGeom prst="rect">
            <a:avLst/>
          </a:prstGeom>
          <a:solidFill>
            <a:srgbClr val="fff2cb"/>
          </a:solidFill>
          <a:ln w="12600">
            <a:noFill/>
          </a:ln>
        </p:spPr>
        <p:style>
          <a:lnRef idx="0"/>
          <a:fillRef idx="0"/>
          <a:effectRef idx="0"/>
          <a:fontRef idx="minor"/>
        </p:style>
        <p:txBody>
          <a:bodyPr lIns="45720" rIns="45720" tIns="45000" bIns="45000" anchor="ctr">
            <a:noAutofit/>
          </a:bodyPr>
          <a:p>
            <a:endParaRPr b="0" lang="ru-RU" sz="1800" spc="-1" strike="noStrike">
              <a:solidFill>
                <a:srgbClr val="ffffff"/>
              </a:solidFill>
              <a:latin typeface="Calibri"/>
              <a:ea typeface="Calibri"/>
            </a:endParaRPr>
          </a:p>
        </p:txBody>
      </p:sp>
    </p:spTree>
  </p:cSld>
  <mc:AlternateContent>
    <mc:Choice Requires="p14">
      <p:transition spd="slow" p14:dur="2000"/>
    </mc:Choice>
    <mc:Fallback>
      <p:transition spd="slow"/>
    </mc:Fallback>
  </mc:AlternateContent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 xmlns:p14="http://schemas.microsoft.com/office/powerpoint/2010/main" xmlns:p15="http://schemas.microsoft.com/office/powerpoint/2012/main" xmlns:mc="http://schemas.openxmlformats.org/markup-compatibility/2006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mc:AlternateContent>
    <mc:Choice Requires="p14">
      <p:transition spd="slow" p14:dur="2000"/>
    </mc:Choice>
    <mc:Fallback>
      <p:transition spd="slow"/>
    </mc:Fallback>
  </mc:AlternateContent>
</p:sld>
</file>

<file path=ppt/theme/theme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4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5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6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7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8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9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0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1.xml><?xml version="1.0" encoding="utf-8"?>
<a:theme xmlns:a="http://schemas.openxmlformats.org/drawingml/2006/main" xmlns:r="http://schemas.openxmlformats.org/officeDocument/2006/relationships" name="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2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3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4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5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6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7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8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19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0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1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theme/theme22.xml><?xml version="1.0" encoding="utf-8"?>
<a:theme xmlns:a="http://schemas.openxmlformats.org/drawingml/2006/main" xmlns:r="http://schemas.openxmlformats.org/officeDocument/2006/relationships" name="1_Тема Office">
  <a:themeElements>
    <a:clrScheme name="Тема Office">
      <a:dk1>
        <a:srgbClr val="000000"/>
      </a:dk1>
      <a:lt1>
        <a:srgbClr val="ffffff"/>
      </a:lt1>
      <a:dk2>
        <a:srgbClr val="a7a7a7"/>
      </a:dk2>
      <a:lt2>
        <a:srgbClr val="535353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000ff"/>
      </a:hlink>
      <a:folHlink>
        <a:srgbClr val="ff00ff"/>
      </a:folHlink>
    </a:clrScheme>
    <a:fontScheme name="Office">
      <a:majorFont>
        <a:latin typeface="Arial" pitchFamily="0" charset="1"/>
        <a:ea typeface="DejaVu Sans" pitchFamily="0" charset="1"/>
        <a:cs typeface="DejaVu Sans" pitchFamily="0" charset="1"/>
      </a:majorFont>
      <a:minorFont>
        <a:latin typeface="Arial" pitchFamily="0" charset="1"/>
        <a:ea typeface="DejaVu Sans" pitchFamily="0" charset="1"/>
        <a:cs typeface="DejaVu Sans" pitchFamily="0" charset="1"/>
      </a:minorFont>
    </a:fontScheme>
    <a:fmtScheme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 cap="flat" cmpd="sng" algn="ctr">
          <a:prstDash val="solid"/>
          <a:miter/>
        </a:ln>
        <a:ln w="6350" cap="flat" cmpd="sng" algn="ctr">
          <a:prstDash val="solid"/>
          <a:miter/>
        </a:ln>
        <a:ln w="6350" cap="flat" cmpd="sng" algn="ctr">
          <a:prstDash val="solid"/>
          <a:miter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1097</TotalTime>
  <Application>Docx_Editor_PLUS/1.0.0.0$Windows_X86_64 LibreOffice_project/</Application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1</dc:creator>
  <dc:description/>
  <dc:language>ru-RU</dc:language>
  <cp:lastModifiedBy/>
  <dcterms:modified xsi:type="dcterms:W3CDTF">2026-10-09T14:10:45Z</dcterms:modified>
  <cp:revision>61</cp:revision>
  <dc:subject/>
  <dc:title>Презентация PowerPoint</dc:titl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Notes">
    <vt:r8>4</vt:r8>
  </property>
  <property fmtid="{D5CDD505-2E9C-101B-9397-08002B2CF9AE}" pid="3" name="PresentationFormat">
    <vt:lpwstr>Широкоэкранный</vt:lpwstr>
  </property>
  <property fmtid="{D5CDD505-2E9C-101B-9397-08002B2CF9AE}" pid="4" name="Slides">
    <vt:r8>18</vt:r8>
  </property>
</Properties>
</file>