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5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82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60"/>
            <p14:sldId id="269"/>
            <p14:sldId id="271"/>
            <p14:sldId id="272"/>
            <p14:sldId id="273"/>
            <p14:sldId id="282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C1A4A-57C1-4E53-8599-725C1FE2F49D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4B17A-0C0A-4CBC-8D34-2ACFD10E4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1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6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8111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Лечиев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Адлан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Хизирович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4" y="4858539"/>
            <a:ext cx="8937063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763632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30A790A-394B-4274-A136-AD98DB7C3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580" y="3251449"/>
            <a:ext cx="2136201" cy="29344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 ОФО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СПО 18.09.2026г. 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47881" y="27495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>
                <a:solidFill>
                  <a:srgbClr val="0070C0"/>
                </a:solidFill>
              </a:rPr>
              <a:t>Переводной №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5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42204"/>
              </p:ext>
            </p:extLst>
          </p:nvPr>
        </p:nvGraphicFramePr>
        <p:xfrm>
          <a:off x="666712" y="2285992"/>
          <a:ext cx="10069504" cy="439384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0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6746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000570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51090"/>
              </p:ext>
            </p:extLst>
          </p:nvPr>
        </p:nvGraphicFramePr>
        <p:xfrm>
          <a:off x="738150" y="2143116"/>
          <a:ext cx="10525156" cy="452519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56215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95008"/>
              </p:ext>
            </p:extLst>
          </p:nvPr>
        </p:nvGraphicFramePr>
        <p:xfrm>
          <a:off x="166646" y="2357430"/>
          <a:ext cx="11712575" cy="423629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4288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3003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83689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536</TotalTime>
  <Words>539</Words>
  <Application>Microsoft Office PowerPoint</Application>
  <DocSecurity>0</DocSecurity>
  <PresentationFormat>Широкоэкранный</PresentationFormat>
  <Paragraphs>203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Garant</cp:lastModifiedBy>
  <cp:revision>104</cp:revision>
  <dcterms:created xsi:type="dcterms:W3CDTF">2017-02-20T01:33:13Z</dcterms:created>
  <dcterms:modified xsi:type="dcterms:W3CDTF">2026-10-10T11:53:34Z</dcterms:modified>
  <dc:identifier/>
  <dc:language/>
  <cp:version/>
</cp:coreProperties>
</file>