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Албастов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Амир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Шуддиевич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F665555-2EC5-4D61-BAD3-436B092AA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626" y="3086470"/>
            <a:ext cx="2968327" cy="3698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539</Words>
  <Application>Microsoft Office PowerPoint</Application>
  <DocSecurity>0</DocSecurity>
  <PresentationFormat>Широкоэкранный</PresentationFormat>
  <Paragraphs>196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94</cp:revision>
  <dcterms:created xsi:type="dcterms:W3CDTF">2017-02-20T01:33:13Z</dcterms:created>
  <dcterms:modified xsi:type="dcterms:W3CDTF">2026-10-10T11:17:53Z</dcterms:modified>
  <dc:identifier/>
  <dc:language/>
  <cp:version/>
</cp:coreProperties>
</file>