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85" r:id="rId3"/>
    <p:sldId id="258" r:id="rId4"/>
    <p:sldId id="259" r:id="rId5"/>
    <p:sldId id="286" r:id="rId6"/>
    <p:sldId id="287" r:id="rId7"/>
    <p:sldId id="269" r:id="rId8"/>
    <p:sldId id="279" r:id="rId9"/>
    <p:sldId id="271" r:id="rId10"/>
    <p:sldId id="272" r:id="rId11"/>
    <p:sldId id="281" r:id="rId12"/>
    <p:sldId id="273" r:id="rId13"/>
    <p:sldId id="282" r:id="rId14"/>
    <p:sldId id="274" r:id="rId15"/>
    <p:sldId id="283" r:id="rId16"/>
    <p:sldId id="275" r:id="rId17"/>
    <p:sldId id="284" r:id="rId18"/>
    <p:sldId id="276" r:id="rId19"/>
    <p:sldId id="261" r:id="rId20"/>
    <p:sldId id="262" r:id="rId21"/>
    <p:sldId id="263" r:id="rId22"/>
    <p:sldId id="264" r:id="rId23"/>
    <p:sldId id="265" r:id="rId24"/>
    <p:sldId id="266" r:id="rId25"/>
    <p:sldId id="270" r:id="rId26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85"/>
            <p14:sldId id="258"/>
            <p14:sldId id="259"/>
            <p14:sldId id="286"/>
            <p14:sldId id="287"/>
            <p14:sldId id="269"/>
            <p14:sldId id="279"/>
            <p14:sldId id="271"/>
            <p14:sldId id="272"/>
            <p14:sldId id="281"/>
            <p14:sldId id="273"/>
            <p14:sldId id="282"/>
            <p14:sldId id="274"/>
            <p14:sldId id="283"/>
            <p14:sldId id="275"/>
            <p14:sldId id="284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714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805395-130E-4A98-B7C2-60A90CFA78CC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2D828-0C52-4988-BFE1-B11612E799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571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52D828-0C52-4988-BFE1-B11612E7997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5697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CCA1C3F-DD6B-4D30-8A93-4DA252927A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933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783632" y="752958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 «Чеченский государственный университет им. А.А. Кадырова»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1392006" y="1860471"/>
            <a:ext cx="11239536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3600" b="1" dirty="0">
                <a:latin typeface="Times New Roman"/>
                <a:cs typeface="Times New Roman"/>
              </a:rPr>
              <a:t>Колледж</a:t>
            </a:r>
            <a:endParaRPr sz="3200" b="1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09" y="2620841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39685" y="3693056"/>
            <a:ext cx="7109319" cy="615797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Шишбулатова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Дети </a:t>
            </a:r>
            <a:r>
              <a:rPr 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Хасановна </a:t>
            </a:r>
            <a:endParaRPr 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</a:t>
            </a:r>
            <a:r>
              <a:rPr lang="ru-RU" sz="2400" dirty="0">
                <a:solidFill>
                  <a:srgbClr val="D9D9D9"/>
                </a:solidFill>
              </a:rPr>
              <a:t>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58539"/>
            <a:ext cx="943652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</a:t>
            </a:r>
            <a:r>
              <a:rPr lang="ru-RU" sz="2400" dirty="0">
                <a:solidFill>
                  <a:srgbClr val="D9D9D9"/>
                </a:solidFill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Преподавание в начальных классах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540892"/>
            <a:ext cx="7924353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lvl="0"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 начальных классов</a:t>
            </a:r>
            <a:endParaRPr lang="ru-RU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644" y="-109186"/>
            <a:ext cx="3247997" cy="324799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4A38F0B-3622-4FFA-B7E8-0DC6214F952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6150" t="58400" r="20600" b="8001"/>
          <a:stretch/>
        </p:blipFill>
        <p:spPr>
          <a:xfrm rot="5400000">
            <a:off x="9248460" y="2564904"/>
            <a:ext cx="2280280" cy="17281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Заголовок 1"/>
          <p:cNvSpPr>
            <a:spLocks noGrp="1" noEditPoints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</a:p>
        </p:txBody>
      </p:sp>
      <p:sp>
        <p:nvSpPr>
          <p:cNvPr id="1048604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7"/>
          <p:cNvSpPr/>
          <p:nvPr/>
        </p:nvSpPr>
        <p:spPr>
          <a:xfrm>
            <a:off x="275431" y="18478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О зачислении № 253</a:t>
            </a:r>
            <a:r>
              <a:rPr lang="en-US" sz="2400" b="1" dirty="0">
                <a:solidFill>
                  <a:srgbClr val="0070C0"/>
                </a:solidFill>
              </a:rPr>
              <a:t>/0</a:t>
            </a:r>
            <a:r>
              <a:rPr lang="ru-RU" sz="2400" b="1" dirty="0">
                <a:solidFill>
                  <a:srgbClr val="0070C0"/>
                </a:solidFill>
              </a:rPr>
              <a:t>3</a:t>
            </a:r>
            <a:r>
              <a:rPr lang="en-US" sz="2400" b="1" dirty="0">
                <a:solidFill>
                  <a:srgbClr val="0070C0"/>
                </a:solidFill>
              </a:rPr>
              <a:t>-</a:t>
            </a:r>
            <a:r>
              <a:rPr lang="ru-RU" sz="2400" b="1" dirty="0">
                <a:solidFill>
                  <a:srgbClr val="0070C0"/>
                </a:solidFill>
              </a:rPr>
              <a:t>23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sz="2400" b="1">
                <a:solidFill>
                  <a:srgbClr val="0070C0"/>
                </a:solidFill>
              </a:rPr>
              <a:t>от 18.09.2026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1048608" name="Прямоугольник 8"/>
          <p:cNvSpPr/>
          <p:nvPr/>
        </p:nvSpPr>
        <p:spPr>
          <a:xfrm>
            <a:off x="352425" y="2833688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09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10" name="Прямоугольник 13"/>
          <p:cNvSpPr/>
          <p:nvPr/>
        </p:nvSpPr>
        <p:spPr>
          <a:xfrm>
            <a:off x="352425" y="4754563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</a:p>
        </p:txBody>
      </p:sp>
      <p:sp>
        <p:nvSpPr>
          <p:cNvPr id="1048611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2316" y="-51848"/>
            <a:ext cx="1172623" cy="117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544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2689213"/>
              </p:ext>
            </p:extLst>
          </p:nvPr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4527245"/>
              </p:ext>
            </p:extLst>
          </p:nvPr>
        </p:nvGraphicFramePr>
        <p:xfrm>
          <a:off x="500645" y="1872799"/>
          <a:ext cx="10525156" cy="484593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5053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Литература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672159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16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География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79376" y="1456874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664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1269805"/>
              </p:ext>
            </p:extLst>
          </p:nvPr>
        </p:nvGraphicFramePr>
        <p:xfrm>
          <a:off x="500645" y="1872799"/>
          <a:ext cx="10525156" cy="4845898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Физическая</a:t>
                      </a:r>
                      <a:r>
                        <a:rPr lang="ru-RU" sz="1200" baseline="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культура</a:t>
                      </a:r>
                      <a:endParaRPr lang="ru-RU" sz="1200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505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Основы безопасности и защиты Родины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672159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Основы проектной деятельности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16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Родной язык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21.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723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dirty="0">
                          <a:solidFill>
                            <a:schemeClr val="accent1"/>
                          </a:solidFill>
                          <a:latin typeface="+mn-lt"/>
                        </a:rPr>
                        <a:t>22.</a:t>
                      </a:r>
                      <a:endParaRPr sz="180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79376" y="1456874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214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0993822"/>
              </p:ext>
            </p:extLst>
          </p:nvPr>
        </p:nvGraphicFramePr>
        <p:xfrm>
          <a:off x="119336" y="2132856"/>
          <a:ext cx="11759885" cy="4615580"/>
        </p:xfrm>
        <a:graphic>
          <a:graphicData uri="http://schemas.openxmlformats.org/drawingml/2006/table">
            <a:tbl>
              <a:tblPr/>
              <a:tblGrid>
                <a:gridCol w="1040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640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550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991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40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0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82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05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05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287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15420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19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20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22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79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5684571"/>
              </p:ext>
            </p:extLst>
          </p:nvPr>
        </p:nvGraphicFramePr>
        <p:xfrm>
          <a:off x="191345" y="2060848"/>
          <a:ext cx="11687876" cy="4845890"/>
        </p:xfrm>
        <a:graphic>
          <a:graphicData uri="http://schemas.openxmlformats.org/drawingml/2006/table">
            <a:tbl>
              <a:tblPr/>
              <a:tblGrid>
                <a:gridCol w="1034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28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253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274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837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781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781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78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01297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5761208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19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20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22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2381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792284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251453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8746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6920903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233262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9757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059166"/>
              </p:ext>
            </p:extLst>
          </p:nvPr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8832381"/>
              </p:ext>
            </p:extLst>
          </p:nvPr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2804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6467684"/>
              </p:ext>
            </p:extLst>
          </p:nvPr>
        </p:nvGraphicFramePr>
        <p:xfrm>
          <a:off x="239712" y="1770361"/>
          <a:ext cx="11712575" cy="228579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329062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колледжа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316</TotalTime>
  <Words>821</Words>
  <Application>Microsoft Office PowerPoint</Application>
  <DocSecurity>0</DocSecurity>
  <PresentationFormat>Широкоэкранный</PresentationFormat>
  <Paragraphs>325</Paragraphs>
  <Slides>25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1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Лайлаъ</cp:lastModifiedBy>
  <cp:revision>107</cp:revision>
  <dcterms:created xsi:type="dcterms:W3CDTF">2017-02-20T01:33:13Z</dcterms:created>
  <dcterms:modified xsi:type="dcterms:W3CDTF">2026-10-07T13:42:50Z</dcterms:modified>
  <dc:identifier/>
  <dc:language/>
  <cp:version/>
</cp:coreProperties>
</file>