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Исраилова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Марьям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Автурхановна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D40BF4-593F-425D-9BE0-A0A327BCE4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600" t="58400" r="25851" b="9401"/>
          <a:stretch/>
        </p:blipFill>
        <p:spPr>
          <a:xfrm rot="5400000">
            <a:off x="9532058" y="2531896"/>
            <a:ext cx="2232248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23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>
                <a:solidFill>
                  <a:srgbClr val="0070C0"/>
                </a:solidFill>
              </a:rPr>
              <a:t>от 18.09.2026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106</cp:revision>
  <dcterms:created xsi:type="dcterms:W3CDTF">2017-02-20T01:33:13Z</dcterms:created>
  <dcterms:modified xsi:type="dcterms:W3CDTF">2026-10-07T13:24:58Z</dcterms:modified>
  <dc:identifier/>
  <dc:language/>
  <cp:version/>
</cp:coreProperties>
</file>