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2D828-0C52-4988-BFE1-B11612E799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9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Дохшукаева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Мадина Магомедовна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69CEBF-9DC4-4804-948A-D3F4947874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000" t="52800" r="14301" b="10800"/>
          <a:stretch/>
        </p:blipFill>
        <p:spPr>
          <a:xfrm rot="5400000">
            <a:off x="9408368" y="2471668"/>
            <a:ext cx="2448272" cy="18722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23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>
                <a:solidFill>
                  <a:srgbClr val="0070C0"/>
                </a:solidFill>
              </a:rPr>
              <a:t>от 18.09.2026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</TotalTime>
  <Words>821</Words>
  <Application>Microsoft Office PowerPoint</Application>
  <DocSecurity>0</DocSecurity>
  <PresentationFormat>Широкоэкранный</PresentationFormat>
  <Paragraphs>325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105</cp:revision>
  <dcterms:created xsi:type="dcterms:W3CDTF">2017-02-20T01:33:13Z</dcterms:created>
  <dcterms:modified xsi:type="dcterms:W3CDTF">2026-10-07T13:23:06Z</dcterms:modified>
  <dc:identifier/>
  <dc:language/>
  <cp:version/>
</cp:coreProperties>
</file>