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2D828-0C52-4988-BFE1-B11612E799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9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Хатуева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Медина Магомедовна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23B672C-16F3-48A6-A947-06EC9C29B5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538" t="50000" r="20600" b="19200"/>
          <a:stretch/>
        </p:blipFill>
        <p:spPr>
          <a:xfrm rot="5400000">
            <a:off x="9591871" y="2567900"/>
            <a:ext cx="2116498" cy="15841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</TotalTime>
  <Words>821</Words>
  <Application>Microsoft Office PowerPoint</Application>
  <DocSecurity>0</DocSecurity>
  <PresentationFormat>Широкоэкранный</PresentationFormat>
  <Paragraphs>325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103</cp:revision>
  <dcterms:created xsi:type="dcterms:W3CDTF">2017-02-20T01:33:13Z</dcterms:created>
  <dcterms:modified xsi:type="dcterms:W3CDTF">2026-10-07T13:42:10Z</dcterms:modified>
  <dc:identifier/>
  <dc:language/>
  <cp:version/>
</cp:coreProperties>
</file>