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Хатуева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Марьям Магомедовна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C96ECD-1DA9-44FD-B5ED-57865B8444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768" t="55600" r="22424" b="13600"/>
          <a:stretch/>
        </p:blipFill>
        <p:spPr>
          <a:xfrm rot="5400000">
            <a:off x="9491863" y="2590790"/>
            <a:ext cx="2181394" cy="15841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102</cp:revision>
  <dcterms:created xsi:type="dcterms:W3CDTF">2017-02-20T01:33:13Z</dcterms:created>
  <dcterms:modified xsi:type="dcterms:W3CDTF">2026-10-07T13:40:52Z</dcterms:modified>
  <dc:identifier/>
  <dc:language/>
  <cp:version/>
</cp:coreProperties>
</file>