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Мата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Салаховна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78F972-6E7B-4C87-B458-3BA3851B7A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538" t="50000" r="19205" b="16400"/>
          <a:stretch/>
        </p:blipFill>
        <p:spPr>
          <a:xfrm rot="5400000">
            <a:off x="9598429" y="2393052"/>
            <a:ext cx="2212166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101</cp:revision>
  <dcterms:created xsi:type="dcterms:W3CDTF">2017-02-20T01:33:13Z</dcterms:created>
  <dcterms:modified xsi:type="dcterms:W3CDTF">2026-10-07T13:39:15Z</dcterms:modified>
  <dc:identifier/>
  <dc:language/>
  <cp:version/>
</cp:coreProperties>
</file>