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Сулейманова Медина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Сайпуддиновна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219AEC-03BB-470D-B49B-42F2452C0F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600" t="52800" r="26901" b="13601"/>
          <a:stretch/>
        </p:blipFill>
        <p:spPr>
          <a:xfrm rot="5400000">
            <a:off x="9799988" y="2274715"/>
            <a:ext cx="2160240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100</cp:revision>
  <dcterms:created xsi:type="dcterms:W3CDTF">2017-02-20T01:33:13Z</dcterms:created>
  <dcterms:modified xsi:type="dcterms:W3CDTF">2026-10-07T13:37:11Z</dcterms:modified>
  <dc:identifier/>
  <dc:language/>
  <cp:version/>
</cp:coreProperties>
</file>