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айлаъ" initials="Л" lastIdx="1" clrIdx="0">
    <p:extLst>
      <p:ext uri="{19B8F6BF-5375-455C-9EA6-DF929625EA0E}">
        <p15:presenceInfo xmlns:p15="http://schemas.microsoft.com/office/powerpoint/2012/main" userId="Лайлаъ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0-07T16:34:48.221" idx="1">
    <p:pos x="546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Солуева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Зула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Асламбековна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8D16FE-58B0-4014-8694-5990911322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538" t="55600" r="16400" b="10800"/>
          <a:stretch/>
        </p:blipFill>
        <p:spPr>
          <a:xfrm rot="5400000">
            <a:off x="9409913" y="2665276"/>
            <a:ext cx="2404530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99</cp:revision>
  <dcterms:created xsi:type="dcterms:W3CDTF">2017-02-20T01:33:13Z</dcterms:created>
  <dcterms:modified xsi:type="dcterms:W3CDTF">2026-10-07T13:36:03Z</dcterms:modified>
  <dc:identifier/>
  <dc:language/>
  <cp:version/>
</cp:coreProperties>
</file>