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Расуева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Элина Саид-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Эминовна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9956F2-E273-4D26-8F6A-73AAFE5F71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538" t="57000" r="22423" b="13601"/>
          <a:stretch/>
        </p:blipFill>
        <p:spPr>
          <a:xfrm rot="5400000">
            <a:off x="9809351" y="2454794"/>
            <a:ext cx="1991475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98</cp:revision>
  <dcterms:created xsi:type="dcterms:W3CDTF">2017-02-20T01:33:13Z</dcterms:created>
  <dcterms:modified xsi:type="dcterms:W3CDTF">2026-10-07T13:33:29Z</dcterms:modified>
  <dc:identifier/>
  <dc:language/>
  <cp:version/>
</cp:coreProperties>
</file>