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85" r:id="rId3"/>
    <p:sldId id="258" r:id="rId4"/>
    <p:sldId id="259" r:id="rId5"/>
    <p:sldId id="286" r:id="rId6"/>
    <p:sldId id="287" r:id="rId7"/>
    <p:sldId id="269" r:id="rId8"/>
    <p:sldId id="279" r:id="rId9"/>
    <p:sldId id="271" r:id="rId10"/>
    <p:sldId id="272" r:id="rId11"/>
    <p:sldId id="281" r:id="rId12"/>
    <p:sldId id="273" r:id="rId13"/>
    <p:sldId id="282" r:id="rId14"/>
    <p:sldId id="274" r:id="rId15"/>
    <p:sldId id="283" r:id="rId16"/>
    <p:sldId id="275" r:id="rId17"/>
    <p:sldId id="284" r:id="rId18"/>
    <p:sldId id="276" r:id="rId19"/>
    <p:sldId id="261" r:id="rId20"/>
    <p:sldId id="262" r:id="rId21"/>
    <p:sldId id="263" r:id="rId22"/>
    <p:sldId id="264" r:id="rId23"/>
    <p:sldId id="265" r:id="rId24"/>
    <p:sldId id="266" r:id="rId25"/>
    <p:sldId id="270" r:id="rId26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85"/>
            <p14:sldId id="258"/>
            <p14:sldId id="259"/>
            <p14:sldId id="286"/>
            <p14:sldId id="287"/>
            <p14:sldId id="269"/>
            <p14:sldId id="279"/>
            <p14:sldId id="271"/>
            <p14:sldId id="272"/>
            <p14:sldId id="281"/>
            <p14:sldId id="273"/>
            <p14:sldId id="282"/>
            <p14:sldId id="274"/>
            <p14:sldId id="283"/>
            <p14:sldId id="275"/>
            <p14:sldId id="284"/>
            <p14:sldId id="276"/>
            <p14:sldId id="261"/>
            <p14:sldId id="262"/>
            <p14:sldId id="263"/>
            <p14:sldId id="264"/>
            <p14:sldId id="265"/>
            <p14:sldId id="266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714" y="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805395-130E-4A98-B7C2-60A90CFA78CC}" type="datetimeFigureOut">
              <a:rPr lang="ru-RU" smtClean="0"/>
              <a:t>07.10.2026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2D828-0C52-4988-BFE1-B11612E7997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571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изображения слайда 1"/>
          <p:cNvSpPr>
            <a:spLocks noGrp="1" noRot="1" noChangeAspect="1" noEditPoints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Заполнитель текста 2"/>
          <p:cNvSpPr>
            <a:spLocks noGrp="1" noEditPoints="1"/>
          </p:cNvSpPr>
          <p:nvPr>
            <p:ph type="body" idx="3"/>
          </p:nvPr>
        </p:nvSpPr>
        <p:spPr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Заполнитель номера слайда 3"/>
          <p:cNvSpPr>
            <a:spLocks noGrp="1" noEditPoints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fld id="{4CCA1C3F-DD6B-4D30-8A93-4DA252927A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9331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07.10.2026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783632" y="752958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r">
              <a:defRPr/>
            </a:pPr>
            <a:r>
              <a:rPr lang="en-US" sz="3200" b="1" dirty="0">
                <a:solidFill>
                  <a:srgbClr val="009EEC"/>
                </a:solidFill>
              </a:rPr>
              <a:t> 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 «Чеченский государственный университет им. А.А. Кадырова»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1392006" y="1860471"/>
            <a:ext cx="11239536" cy="64633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3600" b="1" dirty="0">
                <a:latin typeface="Times New Roman"/>
                <a:cs typeface="Times New Roman"/>
              </a:rPr>
              <a:t>Колледж</a:t>
            </a:r>
            <a:endParaRPr sz="3200" b="1" dirty="0"/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2166909" y="2620841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39685" y="3693056"/>
            <a:ext cx="7109319" cy="615797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Мачаликашвили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Мариам </a:t>
            </a:r>
            <a:r>
              <a:rPr lang="ru-RU" sz="2800">
                <a:latin typeface="Times New Roman" panose="02020603050405020304" pitchFamily="18" charset="0"/>
                <a:cs typeface="Times New Roman" panose="02020603050405020304" pitchFamily="18" charset="0"/>
              </a:rPr>
              <a:t>Омариевна</a:t>
            </a:r>
            <a:endParaRPr 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</a:t>
            </a:r>
            <a:r>
              <a:rPr lang="ru-RU" sz="2400" dirty="0">
                <a:solidFill>
                  <a:srgbClr val="D9D9D9"/>
                </a:solidFill>
              </a:rPr>
              <a:t>:  </a:t>
            </a:r>
            <a:r>
              <a:rPr lang="ru-RU" sz="2400" dirty="0">
                <a:latin typeface="Times New Roman"/>
                <a:cs typeface="Times New Roman"/>
              </a:rPr>
              <a:t>Очная</a:t>
            </a:r>
            <a:endParaRPr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58539"/>
            <a:ext cx="943652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</a:t>
            </a:r>
            <a:r>
              <a:rPr lang="ru-RU" sz="2400" dirty="0">
                <a:solidFill>
                  <a:srgbClr val="D9D9D9"/>
                </a:solidFill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Преподавание в начальных классах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540892"/>
            <a:ext cx="7924353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lvl="0">
              <a:defRPr/>
            </a:pP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Квалификация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400" dirty="0">
                <a:solidFill>
                  <a:srgbClr val="D9D9D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Преподаватель начальных классов</a:t>
            </a:r>
            <a:endParaRPr lang="ru-RU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ru-RU" sz="24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44" y="-109186"/>
            <a:ext cx="3247997" cy="324799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E6F464E-403F-4D48-BBCD-28415EE60F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9500" t="58400" r="32150" b="13601"/>
          <a:stretch/>
        </p:blipFill>
        <p:spPr>
          <a:xfrm rot="5400000">
            <a:off x="9588388" y="2467168"/>
            <a:ext cx="1944216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Заголовок 1"/>
          <p:cNvSpPr>
            <a:spLocks noGrp="1" noEditPoints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sp>
        <p:nvSpPr>
          <p:cNvPr id="1048604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7" name="Прямоугольник 7"/>
          <p:cNvSpPr/>
          <p:nvPr/>
        </p:nvSpPr>
        <p:spPr>
          <a:xfrm>
            <a:off x="275431" y="18478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 № 242</a:t>
            </a:r>
            <a:r>
              <a:rPr lang="en-US" sz="2400" b="1" dirty="0">
                <a:solidFill>
                  <a:srgbClr val="0070C0"/>
                </a:solidFill>
              </a:rPr>
              <a:t>/0</a:t>
            </a:r>
            <a:r>
              <a:rPr lang="ru-RU" sz="2400" b="1" dirty="0">
                <a:solidFill>
                  <a:srgbClr val="0070C0"/>
                </a:solidFill>
              </a:rPr>
              <a:t>3</a:t>
            </a:r>
            <a:r>
              <a:rPr lang="en-US" sz="2400" b="1" dirty="0">
                <a:solidFill>
                  <a:srgbClr val="0070C0"/>
                </a:solidFill>
              </a:rPr>
              <a:t>-</a:t>
            </a:r>
            <a:r>
              <a:rPr lang="ru-RU" sz="2400" b="1" dirty="0">
                <a:solidFill>
                  <a:srgbClr val="0070C0"/>
                </a:solidFill>
              </a:rPr>
              <a:t>22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sz="2400" b="1" dirty="0">
                <a:solidFill>
                  <a:srgbClr val="0070C0"/>
                </a:solidFill>
              </a:rPr>
              <a:t>от 18.08.2026</a:t>
            </a:r>
          </a:p>
        </p:txBody>
      </p:sp>
      <p:sp>
        <p:nvSpPr>
          <p:cNvPr id="1048608" name="Прямоугольник 8"/>
          <p:cNvSpPr/>
          <p:nvPr/>
        </p:nvSpPr>
        <p:spPr>
          <a:xfrm>
            <a:off x="352425" y="2833688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sp>
        <p:nvSpPr>
          <p:cNvPr id="1048611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ru-RU" sz="2400" b="1" dirty="0">
                <a:solidFill>
                  <a:srgbClr val="0070C0"/>
                </a:solidFill>
              </a:rPr>
              <a:t>Переводной №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2316" y="-51848"/>
            <a:ext cx="1172623" cy="1172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7544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ПУБЛИКАЦИИ В НАУЧНЫХ ИЗДАНИЯХ, НАУЧНЫЕ СТАТЬИ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3315952"/>
              </p:ext>
            </p:extLst>
          </p:nvPr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31080" cy="372744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89213"/>
              </p:ext>
            </p:extLst>
          </p:nvPr>
        </p:nvGraphicFramePr>
        <p:xfrm>
          <a:off x="666712" y="2285992"/>
          <a:ext cx="10069504" cy="4034466"/>
        </p:xfrm>
        <a:graphic>
          <a:graphicData uri="http://schemas.openxmlformats.org/drawingml/2006/table">
            <a:tbl>
              <a:tblPr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4527245"/>
              </p:ext>
            </p:extLst>
          </p:nvPr>
        </p:nvGraphicFramePr>
        <p:xfrm>
          <a:off x="500645" y="1872799"/>
          <a:ext cx="10525156" cy="484593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Русский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Литература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Иностранный язык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Физика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Химия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 dirty="0"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География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649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595349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269805"/>
              </p:ext>
            </p:extLst>
          </p:nvPr>
        </p:nvGraphicFramePr>
        <p:xfrm>
          <a:off x="500645" y="1872799"/>
          <a:ext cx="10525156" cy="4845898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  <a:endParaRPr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Физическая</a:t>
                      </a:r>
                      <a:r>
                        <a:rPr lang="ru-RU" sz="1200" baseline="0" dirty="0">
                          <a:solidFill>
                            <a:schemeClr val="accent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культура</a:t>
                      </a:r>
                      <a:endParaRPr lang="ru-RU" sz="1200" dirty="0">
                        <a:solidFill>
                          <a:schemeClr val="accent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05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безопасности и защиты Родины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672159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Основы проектной деятельности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1616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0F6FC6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Родной язык</a:t>
                      </a: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19.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8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8723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800" dirty="0">
                          <a:solidFill>
                            <a:schemeClr val="accent1"/>
                          </a:solidFill>
                          <a:latin typeface="+mn-lt"/>
                        </a:rPr>
                        <a:t>22.</a:t>
                      </a:r>
                      <a:endParaRPr sz="1800" dirty="0">
                        <a:solidFill>
                          <a:schemeClr val="accent1"/>
                        </a:solidFill>
                        <a:latin typeface="+mn-lt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79376" y="1456874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  <a:endParaRPr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2141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993822"/>
              </p:ext>
            </p:extLst>
          </p:nvPr>
        </p:nvGraphicFramePr>
        <p:xfrm>
          <a:off x="119336" y="2132856"/>
          <a:ext cx="11759885" cy="4615580"/>
        </p:xfrm>
        <a:graphic>
          <a:graphicData uri="http://schemas.openxmlformats.org/drawingml/2006/table">
            <a:tbl>
              <a:tblPr/>
              <a:tblGrid>
                <a:gridCol w="1040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6400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550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99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28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0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82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05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2871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8154203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6799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684571"/>
              </p:ext>
            </p:extLst>
          </p:nvPr>
        </p:nvGraphicFramePr>
        <p:xfrm>
          <a:off x="191345" y="2060848"/>
          <a:ext cx="11687876" cy="4845890"/>
        </p:xfrm>
        <a:graphic>
          <a:graphicData uri="http://schemas.openxmlformats.org/drawingml/2006/table">
            <a:tbl>
              <a:tblPr/>
              <a:tblGrid>
                <a:gridCol w="10344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0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253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7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9837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4781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L="68580" marR="68580" marT="0" marB="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815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7012975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5761208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19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20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12381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792284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2514536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8746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920903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3233262"/>
              </p:ext>
            </p:extLst>
          </p:nvPr>
        </p:nvGraphicFramePr>
        <p:xfrm>
          <a:off x="166646" y="2357430"/>
          <a:ext cx="11712575" cy="389568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  <a:endParaRPr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975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059166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832381"/>
              </p:ext>
            </p:extLst>
          </p:nvPr>
        </p:nvGraphicFramePr>
        <p:xfrm>
          <a:off x="166646" y="2357430"/>
          <a:ext cx="11712575" cy="380192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  <a:endParaRPr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2804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6467684"/>
              </p:ext>
            </p:extLst>
          </p:nvPr>
        </p:nvGraphicFramePr>
        <p:xfrm>
          <a:off x="239712" y="1770361"/>
          <a:ext cx="11712575" cy="228579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61730152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334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>
              <a:defRPr/>
            </a:pPr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>
              <a:defRPr/>
            </a:pPr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6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7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8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9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0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1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2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3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4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5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6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7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  <p:sp>
          <p:nvSpPr>
            <p:cNvPr id="18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/>
          </p:style>
        </p:sp>
        <p:sp>
          <p:nvSpPr>
            <p:cNvPr id="19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400"/>
            </a:p>
          </p:txBody>
        </p:sp>
      </p:grpSp>
      <p:pic>
        <p:nvPicPr>
          <p:cNvPr id="20" name="Рисунок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>
                <a:latin typeface="Calibri"/>
              </a:rPr>
              <a:t>Основные тезисы работы были представлены на</a:t>
            </a:r>
            <a:endParaRPr/>
          </a:p>
          <a:p>
            <a:pPr algn="ctr">
              <a:defRPr/>
            </a:pPr>
            <a:r>
              <a:rPr lang="ru-RU" i="1">
                <a:latin typeface="Calibri"/>
              </a:rPr>
              <a:t>научно-практических конференциях:</a:t>
            </a:r>
            <a:endParaRPr/>
          </a:p>
        </p:txBody>
      </p:sp>
      <p:graphicFrame>
        <p:nvGraphicFramePr>
          <p:cNvPr id="11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007531"/>
              </p:ext>
            </p:extLst>
          </p:nvPr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626475" cy="4619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/>
              <a:t>УЧАСТИЕ В НАУЧНО-ПРАКТИЧЕСКИХ КОНФЕРЕНЦИЯХ</a:t>
            </a:r>
            <a:endParaRPr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  <a:endParaRPr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  <a:endParaRPr/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522787" cy="33813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  <a:endParaRPr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59104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9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TextBox 7"/>
          <p:cNvSpPr>
            <a:spLocks/>
          </p:cNvSpPr>
          <p:nvPr/>
        </p:nvSpPr>
        <p:spPr bwMode="auto">
          <a:xfrm>
            <a:off x="385762" y="1828800"/>
            <a:ext cx="11426825" cy="92392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>
              <a:defRPr/>
            </a:pPr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1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2" name="TextBox 12"/>
          <p:cNvSpPr>
            <a:spLocks/>
          </p:cNvSpPr>
          <p:nvPr/>
        </p:nvSpPr>
        <p:spPr bwMode="auto">
          <a:xfrm>
            <a:off x="3690938" y="3297238"/>
            <a:ext cx="6762750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  <a:endParaRPr/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329062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колледжа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275</TotalTime>
  <Words>820</Words>
  <Application>Microsoft Office PowerPoint</Application>
  <DocSecurity>0</DocSecurity>
  <PresentationFormat>Широкоэкранный</PresentationFormat>
  <Paragraphs>324</Paragraphs>
  <Slides>25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1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Лайлаъ</cp:lastModifiedBy>
  <cp:revision>92</cp:revision>
  <dcterms:created xsi:type="dcterms:W3CDTF">2017-02-20T01:33:13Z</dcterms:created>
  <dcterms:modified xsi:type="dcterms:W3CDTF">2026-10-07T13:27:25Z</dcterms:modified>
  <dc:identifier/>
  <dc:language/>
  <cp:version/>
</cp:coreProperties>
</file>