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Матагова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Амина Руслановна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8865213-64E5-40F2-82DC-B9A6651877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00" t="59800" r="29155" b="9401"/>
          <a:stretch/>
        </p:blipFill>
        <p:spPr>
          <a:xfrm rot="5400000">
            <a:off x="9313791" y="2606677"/>
            <a:ext cx="2149619" cy="15841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820</Words>
  <Application>Microsoft Office PowerPoint</Application>
  <DocSecurity>0</DocSecurity>
  <PresentationFormat>Широкоэкранный</PresentationFormat>
  <Paragraphs>324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91</cp:revision>
  <dcterms:created xsi:type="dcterms:W3CDTF">2017-02-20T01:33:13Z</dcterms:created>
  <dcterms:modified xsi:type="dcterms:W3CDTF">2026-10-07T13:26:36Z</dcterms:modified>
  <dc:identifier/>
  <dc:language/>
  <cp:version/>
</cp:coreProperties>
</file>