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Икиева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Шахадат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Ханпашаевна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151CA4B-FF26-43F6-9A84-185702E1FF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100" t="61200" r="17451" b="9401"/>
          <a:stretch/>
        </p:blipFill>
        <p:spPr>
          <a:xfrm rot="5400000">
            <a:off x="9408368" y="2570445"/>
            <a:ext cx="2088232" cy="15121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</TotalTime>
  <Words>820</Words>
  <Application>Microsoft Office PowerPoint</Application>
  <DocSecurity>0</DocSecurity>
  <PresentationFormat>Широкоэкранный</PresentationFormat>
  <Paragraphs>324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89</cp:revision>
  <dcterms:created xsi:type="dcterms:W3CDTF">2017-02-20T01:33:13Z</dcterms:created>
  <dcterms:modified xsi:type="dcterms:W3CDTF">2026-10-07T13:23:49Z</dcterms:modified>
  <dc:identifier/>
  <dc:language/>
  <cp:version/>
</cp:coreProperties>
</file>