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Фатимат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Сайдхусейновна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89A401-4A1D-4F97-9701-47C98E012E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538" t="55600" r="22423" b="15001"/>
          <a:stretch/>
        </p:blipFill>
        <p:spPr>
          <a:xfrm rot="5400000">
            <a:off x="9528753" y="2557030"/>
            <a:ext cx="1991478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820</Words>
  <Application>Microsoft Office PowerPoint</Application>
  <DocSecurity>0</DocSecurity>
  <PresentationFormat>Широкоэкранный</PresentationFormat>
  <Paragraphs>324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82</cp:revision>
  <dcterms:created xsi:type="dcterms:W3CDTF">2017-02-20T01:33:13Z</dcterms:created>
  <dcterms:modified xsi:type="dcterms:W3CDTF">2026-10-07T13:14:13Z</dcterms:modified>
  <dc:identifier/>
  <dc:language/>
  <cp:version/>
</cp:coreProperties>
</file>