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85" r:id="rId3"/>
    <p:sldId id="258" r:id="rId4"/>
    <p:sldId id="259" r:id="rId5"/>
    <p:sldId id="286" r:id="rId6"/>
    <p:sldId id="287" r:id="rId7"/>
    <p:sldId id="269" r:id="rId8"/>
    <p:sldId id="279" r:id="rId9"/>
    <p:sldId id="271" r:id="rId10"/>
    <p:sldId id="272" r:id="rId11"/>
    <p:sldId id="281" r:id="rId12"/>
    <p:sldId id="273" r:id="rId13"/>
    <p:sldId id="282" r:id="rId14"/>
    <p:sldId id="274" r:id="rId15"/>
    <p:sldId id="283" r:id="rId16"/>
    <p:sldId id="275" r:id="rId17"/>
    <p:sldId id="284" r:id="rId18"/>
    <p:sldId id="276" r:id="rId19"/>
    <p:sldId id="261" r:id="rId20"/>
    <p:sldId id="262" r:id="rId21"/>
    <p:sldId id="263" r:id="rId22"/>
    <p:sldId id="264" r:id="rId23"/>
    <p:sldId id="265" r:id="rId24"/>
    <p:sldId id="266" r:id="rId25"/>
    <p:sldId id="270" r:id="rId26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86"/>
            <p14:sldId id="287"/>
            <p14:sldId id="269"/>
            <p14:sldId id="279"/>
            <p14:sldId id="271"/>
            <p14:sldId id="272"/>
            <p14:sldId id="281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1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05395-130E-4A98-B7C2-60A90CFA78CC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2D828-0C52-4988-BFE1-B11612E79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571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33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09" y="2620841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39685" y="3693056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Абдулхамидова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Раяна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Алиевна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58539"/>
            <a:ext cx="943652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Преподавание в начальных классах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540892"/>
            <a:ext cx="7924353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lvl="0"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начальных классов</a:t>
            </a:r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44" y="-109186"/>
            <a:ext cx="3247997" cy="32479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EFF1138-8510-4E55-A29A-B1127D3FF7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00" t="57000" r="20600" b="15001"/>
          <a:stretch/>
        </p:blipFill>
        <p:spPr>
          <a:xfrm rot="5400000">
            <a:off x="9380488" y="2635039"/>
            <a:ext cx="2016224" cy="14401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275431" y="18478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 242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от 18.08.2026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4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689213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527245"/>
              </p:ext>
            </p:extLst>
          </p:nvPr>
        </p:nvGraphicFramePr>
        <p:xfrm>
          <a:off x="500645" y="1872799"/>
          <a:ext cx="10525156" cy="484593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Литература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64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269805"/>
              </p:ext>
            </p:extLst>
          </p:nvPr>
        </p:nvGraphicFramePr>
        <p:xfrm>
          <a:off x="500645" y="1872799"/>
          <a:ext cx="10525156" cy="4845898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aseline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культура</a:t>
                      </a:r>
                      <a:endParaRPr lang="ru-RU" sz="12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безопасности и защиты Родины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проектной деятельности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Родной язык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72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dirty="0">
                          <a:solidFill>
                            <a:schemeClr val="accent1"/>
                          </a:solidFill>
                          <a:latin typeface="+mn-lt"/>
                        </a:rPr>
                        <a:t>22.</a:t>
                      </a:r>
                      <a:endParaRPr sz="18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1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993822"/>
              </p:ext>
            </p:extLst>
          </p:nvPr>
        </p:nvGraphicFramePr>
        <p:xfrm>
          <a:off x="119336" y="2132856"/>
          <a:ext cx="11759885" cy="4615580"/>
        </p:xfrm>
        <a:graphic>
          <a:graphicData uri="http://schemas.openxmlformats.org/drawingml/2006/table">
            <a:tbl>
              <a:tblPr/>
              <a:tblGrid>
                <a:gridCol w="104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4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5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99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2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287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15420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9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684571"/>
              </p:ext>
            </p:extLst>
          </p:nvPr>
        </p:nvGraphicFramePr>
        <p:xfrm>
          <a:off x="191345" y="2060848"/>
          <a:ext cx="11687876" cy="4845890"/>
        </p:xfrm>
        <a:graphic>
          <a:graphicData uri="http://schemas.openxmlformats.org/drawingml/2006/table">
            <a:tbl>
              <a:tblPr/>
              <a:tblGrid>
                <a:gridCol w="1034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5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74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83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76120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38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92284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920903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233262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75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59166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832381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280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467684"/>
              </p:ext>
            </p:extLst>
          </p:nvPr>
        </p:nvGraphicFramePr>
        <p:xfrm>
          <a:off x="239712" y="1770361"/>
          <a:ext cx="11712575" cy="22857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</TotalTime>
  <Words>820</Words>
  <Application>Microsoft Office PowerPoint</Application>
  <DocSecurity>0</DocSecurity>
  <PresentationFormat>Широкоэкранный</PresentationFormat>
  <Paragraphs>324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Лайлаъ</cp:lastModifiedBy>
  <cp:revision>81</cp:revision>
  <dcterms:created xsi:type="dcterms:W3CDTF">2017-02-20T01:33:13Z</dcterms:created>
  <dcterms:modified xsi:type="dcterms:W3CDTF">2026-10-07T13:13:00Z</dcterms:modified>
  <dc:identifier/>
  <dc:language/>
  <cp:version/>
</cp:coreProperties>
</file>