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8" r:id="rId9"/>
    <p:sldId id="280" r:id="rId10"/>
    <p:sldId id="279" r:id="rId11"/>
    <p:sldId id="269" r:id="rId12"/>
    <p:sldId id="278" r:id="rId13"/>
    <p:sldId id="271" r:id="rId14"/>
    <p:sldId id="276" r:id="rId15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custSel modSld">
      <pc:chgData name="Хеда Исаева" userId="b16eefb683a635c2" providerId="LiveId" clId="{94698A8A-E2A9-4160-986A-ED4AC124A5FE}" dt="2026-10-07T17:24:19.130" v="29" actId="1076"/>
      <pc:docMkLst>
        <pc:docMk/>
      </pc:docMkLst>
      <pc:sldChg chg="addSp delSp modSp mod">
        <pc:chgData name="Хеда Исаева" userId="b16eefb683a635c2" providerId="LiveId" clId="{94698A8A-E2A9-4160-986A-ED4AC124A5FE}" dt="2026-10-07T17:24:19.130" v="29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7:22:44.210" v="8" actId="14100"/>
          <ac:spMkLst>
            <pc:docMk/>
            <pc:sldMk cId="0" sldId="256"/>
            <ac:spMk id="51" creationId="{00000000-0000-0000-0000-000000000000}"/>
          </ac:spMkLst>
        </pc:spChg>
        <pc:picChg chg="del">
          <ac:chgData name="Хеда Исаева" userId="b16eefb683a635c2" providerId="LiveId" clId="{94698A8A-E2A9-4160-986A-ED4AC124A5FE}" dt="2026-10-07T17:22:11.494" v="6" actId="478"/>
          <ac:picMkLst>
            <pc:docMk/>
            <pc:sldMk cId="0" sldId="256"/>
            <ac:picMk id="5" creationId="{4BCBA5B4-533C-A2A5-FEEA-6701AF79CCC6}"/>
          </ac:picMkLst>
        </pc:picChg>
        <pc:picChg chg="add mod modCrop">
          <ac:chgData name="Хеда Исаева" userId="b16eefb683a635c2" providerId="LiveId" clId="{94698A8A-E2A9-4160-986A-ED4AC124A5FE}" dt="2026-10-07T17:24:19.130" v="29" actId="1076"/>
          <ac:picMkLst>
            <pc:docMk/>
            <pc:sldMk cId="0" sldId="256"/>
            <ac:picMk id="6" creationId="{C5BFF6E6-5D52-FFBF-B9A0-90788CCDFEA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theme" Target="../theme/theme1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55857" y="1470559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 spc="-5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магистранта</a:t>
            </a:r>
            <a:endParaRPr sz="3200" b="1" dirty="0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099" y="3358505"/>
            <a:ext cx="5054441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>
                <a:solidFill>
                  <a:srgbClr val="27079B"/>
                </a:solidFill>
              </a:rPr>
              <a:t>Исаева </a:t>
            </a:r>
            <a:r>
              <a:rPr lang="ru-RU" spc="10" dirty="0" err="1">
                <a:solidFill>
                  <a:srgbClr val="27079B"/>
                </a:solidFill>
              </a:rPr>
              <a:t>Хеда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Хаважевна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endParaRPr lang="en-GB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>
                <a:solidFill>
                  <a:srgbClr val="27079B"/>
                </a:solidFill>
              </a:rPr>
              <a:t>Форма обучения: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>
                <a:solidFill>
                  <a:srgbClr val="27079B"/>
                </a:solidFill>
              </a:rPr>
              <a:t>Профиль</a:t>
            </a:r>
            <a:r>
              <a:rPr lang="ru-RU" u="sng" spc="10" dirty="0">
                <a:solidFill>
                  <a:srgbClr val="27079B"/>
                </a:solidFill>
              </a:rPr>
              <a:t>: </a:t>
            </a:r>
            <a:r>
              <a:rPr lang="ru-RU" sz="1800" b="1" i="1" dirty="0">
                <a:solidFill>
                  <a:srgbClr val="27079B"/>
                </a:solidFill>
                <a:effectLst/>
                <a:latin typeface="Times New Roman" panose="02020603050405020304"/>
              </a:rPr>
              <a:t>«Неорганическая Химия»</a:t>
            </a:r>
            <a:endParaRPr b="1" i="1" spc="-20" dirty="0">
              <a:solidFill>
                <a:srgbClr val="27079B"/>
              </a:solidFill>
            </a:endParaRP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31E955-B60B-CAFE-4E1C-E09C76897B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5" b="14450"/>
          <a:stretch>
            <a:fillRect/>
          </a:stretch>
        </p:blipFill>
        <p:spPr>
          <a:xfrm>
            <a:off x="1342130" y="2170607"/>
            <a:ext cx="2571899" cy="32216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Times New Roman" panose="02020603050405020304"/>
              </a:rPr>
              <a:t>№ 243/03-22 от 25.08.2026 г.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300788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</a:t>
            </a:r>
            <a:endParaRPr spc="10" dirty="0"/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300788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</a:t>
            </a:r>
            <a:endParaRPr spc="10" dirty="0"/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300788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</a:t>
            </a:r>
            <a:endParaRPr spc="10" dirty="0"/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300788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</a:t>
            </a:r>
            <a:endParaRPr spc="10" dirty="0"/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633913" y="5435951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 dirty="0" err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</a:t>
            </a:r>
            <a:r>
              <a:rPr sz="1250" b="1" spc="15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250" b="1" spc="10" dirty="0" err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</a:t>
            </a:r>
            <a:r>
              <a:rPr sz="1250" b="1" spc="10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E900FA-5958-04D7-6BDA-836D9E900C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311" y="1621613"/>
            <a:ext cx="9752060" cy="62888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8B0F91-B030-4D8F-2451-B35D3FC8F2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9310" y="2382699"/>
            <a:ext cx="9762229" cy="30532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388D0A-3FF8-3554-298F-EC98D5A6EDBF}"/>
              </a:ext>
            </a:extLst>
          </p:cNvPr>
          <p:cNvSpPr txBox="1"/>
          <p:nvPr/>
        </p:nvSpPr>
        <p:spPr>
          <a:xfrm>
            <a:off x="1235341" y="1749282"/>
            <a:ext cx="84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9422B975-5E28-BC20-D481-0DA79B9D7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6423" y="525961"/>
            <a:ext cx="7942941" cy="447357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K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1726872" y="384863"/>
            <a:ext cx="8119828" cy="630942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20"/>
              </a:spcBef>
            </a:pPr>
            <a:r>
              <a:rPr lang="ru-RU" sz="2000" dirty="0"/>
              <a:t>Участие в общественно-значимых мероприятиях республиканского уровня</a:t>
            </a:r>
            <a:endParaRPr spc="5" dirty="0"/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  <p:grpSp>
        <p:nvGrpSpPr>
          <p:cNvPr id="2" name="Содержимое 3">
            <a:extLst>
              <a:ext uri="{FF2B5EF4-FFF2-40B4-BE49-F238E27FC236}">
                <a16:creationId xmlns:a16="http://schemas.microsoft.com/office/drawing/2014/main" id="{3D02AA1F-5BD7-459B-3D4D-F876EF4AB695}"/>
              </a:ext>
            </a:extLst>
          </p:cNvPr>
          <p:cNvGrpSpPr/>
          <p:nvPr/>
        </p:nvGrpSpPr>
        <p:grpSpPr bwMode="auto">
          <a:xfrm>
            <a:off x="846700" y="1695777"/>
            <a:ext cx="9000000" cy="3867869"/>
            <a:chOff x="0" y="0"/>
            <a:chExt cx="10972800" cy="4389437"/>
          </a:xfrm>
        </p:grpSpPr>
        <p:sp>
          <p:nvSpPr>
            <p:cNvPr id="4" name="Прямоугольник 5">
              <a:extLst>
                <a:ext uri="{FF2B5EF4-FFF2-40B4-BE49-F238E27FC236}">
                  <a16:creationId xmlns:a16="http://schemas.microsoft.com/office/drawing/2014/main" id="{7EEB49D0-9454-3A04-806A-8D05512AFB5A}"/>
                </a:ext>
              </a:extLst>
            </p:cNvPr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5" name="Скругленный прямоугольник 6">
              <a:extLst>
                <a:ext uri="{FF2B5EF4-FFF2-40B4-BE49-F238E27FC236}">
                  <a16:creationId xmlns:a16="http://schemas.microsoft.com/office/drawing/2014/main" id="{9D321C29-C67E-F881-ECF3-0BF274B444D5}"/>
                </a:ext>
              </a:extLst>
            </p:cNvPr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Прямоугольник 7">
              <a:extLst>
                <a:ext uri="{FF2B5EF4-FFF2-40B4-BE49-F238E27FC236}">
                  <a16:creationId xmlns:a16="http://schemas.microsoft.com/office/drawing/2014/main" id="{8BD2500C-05E3-F2AA-88CC-5B297F770EC2}"/>
                </a:ext>
              </a:extLst>
            </p:cNvPr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7" name="Скругленный прямоугольник 8">
              <a:extLst>
                <a:ext uri="{FF2B5EF4-FFF2-40B4-BE49-F238E27FC236}">
                  <a16:creationId xmlns:a16="http://schemas.microsoft.com/office/drawing/2014/main" id="{3DC05711-1396-AB97-46AD-A52194B8D82D}"/>
                </a:ext>
              </a:extLst>
            </p:cNvPr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Прямоугольник 9">
              <a:extLst>
                <a:ext uri="{FF2B5EF4-FFF2-40B4-BE49-F238E27FC236}">
                  <a16:creationId xmlns:a16="http://schemas.microsoft.com/office/drawing/2014/main" id="{6E10B46C-B126-57D3-279A-86655D320ABD}"/>
                </a:ext>
              </a:extLst>
            </p:cNvPr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9" name="Скругленный прямоугольник 10">
              <a:extLst>
                <a:ext uri="{FF2B5EF4-FFF2-40B4-BE49-F238E27FC236}">
                  <a16:creationId xmlns:a16="http://schemas.microsoft.com/office/drawing/2014/main" id="{7E159A8A-F929-CB72-7AD7-8B34431BCFB5}"/>
                </a:ext>
              </a:extLst>
            </p:cNvPr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11">
              <a:extLst>
                <a:ext uri="{FF2B5EF4-FFF2-40B4-BE49-F238E27FC236}">
                  <a16:creationId xmlns:a16="http://schemas.microsoft.com/office/drawing/2014/main" id="{CB32B2BC-787A-B82E-43F3-13B0A6937FAB}"/>
                </a:ext>
              </a:extLst>
            </p:cNvPr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1" name="Скругленный прямоугольник 12">
              <a:extLst>
                <a:ext uri="{FF2B5EF4-FFF2-40B4-BE49-F238E27FC236}">
                  <a16:creationId xmlns:a16="http://schemas.microsoft.com/office/drawing/2014/main" id="{3D5C18C4-DD8D-C6E5-EA9F-25AD22ABF97E}"/>
                </a:ext>
              </a:extLst>
            </p:cNvPr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Прямоугольник 13">
              <a:extLst>
                <a:ext uri="{FF2B5EF4-FFF2-40B4-BE49-F238E27FC236}">
                  <a16:creationId xmlns:a16="http://schemas.microsoft.com/office/drawing/2014/main" id="{241B8296-5EDA-7A70-62E3-FAD0901EF4C8}"/>
                </a:ext>
              </a:extLst>
            </p:cNvPr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3" name="Скругленный прямоугольник 14">
              <a:extLst>
                <a:ext uri="{FF2B5EF4-FFF2-40B4-BE49-F238E27FC236}">
                  <a16:creationId xmlns:a16="http://schemas.microsoft.com/office/drawing/2014/main" id="{85935F75-46E4-D89B-7DD9-7AE984BFC53F}"/>
                </a:ext>
              </a:extLst>
            </p:cNvPr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рямоугольник 15">
              <a:extLst>
                <a:ext uri="{FF2B5EF4-FFF2-40B4-BE49-F238E27FC236}">
                  <a16:creationId xmlns:a16="http://schemas.microsoft.com/office/drawing/2014/main" id="{7C9E6625-95C1-64A5-5BCF-31304B7BC0C6}"/>
                </a:ext>
              </a:extLst>
            </p:cNvPr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5" name="Скругленный прямоугольник 16">
              <a:extLst>
                <a:ext uri="{FF2B5EF4-FFF2-40B4-BE49-F238E27FC236}">
                  <a16:creationId xmlns:a16="http://schemas.microsoft.com/office/drawing/2014/main" id="{87D46B85-3ECC-268E-E8F2-C9135A6862BE}"/>
                </a:ext>
              </a:extLst>
            </p:cNvPr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Прямоугольник 17">
              <a:extLst>
                <a:ext uri="{FF2B5EF4-FFF2-40B4-BE49-F238E27FC236}">
                  <a16:creationId xmlns:a16="http://schemas.microsoft.com/office/drawing/2014/main" id="{DB645976-E13B-073E-2119-514F81837EA5}"/>
                </a:ext>
              </a:extLst>
            </p:cNvPr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7" name="Скругленный прямоугольник 18">
              <a:extLst>
                <a:ext uri="{FF2B5EF4-FFF2-40B4-BE49-F238E27FC236}">
                  <a16:creationId xmlns:a16="http://schemas.microsoft.com/office/drawing/2014/main" id="{03A9F245-B7DC-61F9-EE2E-602D8E0A16F6}"/>
                </a:ext>
              </a:extLst>
            </p:cNvPr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>
          <a:extLst>
            <a:ext uri="{FF2B5EF4-FFF2-40B4-BE49-F238E27FC236}">
              <a16:creationId xmlns:a16="http://schemas.microsoft.com/office/drawing/2014/main" id="{0207CE2E-B442-03CC-347E-FBB481AF0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>
            <a:extLst>
              <a:ext uri="{FF2B5EF4-FFF2-40B4-BE49-F238E27FC236}">
                <a16:creationId xmlns:a16="http://schemas.microsoft.com/office/drawing/2014/main" id="{A26871DD-90A0-C186-25B1-73EBA1895190}"/>
              </a:ext>
            </a:extLst>
          </p:cNvPr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>
            <a:extLst>
              <a:ext uri="{FF2B5EF4-FFF2-40B4-BE49-F238E27FC236}">
                <a16:creationId xmlns:a16="http://schemas.microsoft.com/office/drawing/2014/main" id="{FDBE69FE-9834-4BF3-FEAD-C76E1DE8129E}"/>
              </a:ext>
            </a:extLst>
          </p:cNvPr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>
            <a:extLst>
              <a:ext uri="{FF2B5EF4-FFF2-40B4-BE49-F238E27FC236}">
                <a16:creationId xmlns:a16="http://schemas.microsoft.com/office/drawing/2014/main" id="{BC80D98E-515C-2E4E-B5E2-FB6D2D086B88}"/>
              </a:ext>
            </a:extLst>
          </p:cNvPr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>
            <a:extLst>
              <a:ext uri="{FF2B5EF4-FFF2-40B4-BE49-F238E27FC236}">
                <a16:creationId xmlns:a16="http://schemas.microsoft.com/office/drawing/2014/main" id="{DFAC1F19-C21A-994A-970E-991108FEE874}"/>
              </a:ext>
            </a:extLst>
          </p:cNvPr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>
            <a:extLst>
              <a:ext uri="{FF2B5EF4-FFF2-40B4-BE49-F238E27FC236}">
                <a16:creationId xmlns:a16="http://schemas.microsoft.com/office/drawing/2014/main" id="{E9AABE9C-99EC-F85B-B547-71361F5625CD}"/>
              </a:ext>
            </a:extLst>
          </p:cNvPr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>
            <a:extLst>
              <a:ext uri="{FF2B5EF4-FFF2-40B4-BE49-F238E27FC236}">
                <a16:creationId xmlns:a16="http://schemas.microsoft.com/office/drawing/2014/main" id="{57B30FE4-1AD6-2606-11EE-3D3EFCD31EFF}"/>
              </a:ext>
            </a:extLst>
          </p:cNvPr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>
            <a:extLst>
              <a:ext uri="{FF2B5EF4-FFF2-40B4-BE49-F238E27FC236}">
                <a16:creationId xmlns:a16="http://schemas.microsoft.com/office/drawing/2014/main" id="{8227379D-6ECD-4559-EE7D-E9D3064FE9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26872" y="384863"/>
            <a:ext cx="8119828" cy="630942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20"/>
              </a:spcBef>
            </a:pPr>
            <a:r>
              <a:rPr lang="ru-RU" sz="2000" dirty="0"/>
              <a:t>Участие в общественно-значимых мероприятиях республиканского уровня</a:t>
            </a:r>
            <a:endParaRPr spc="5" dirty="0"/>
          </a:p>
        </p:txBody>
      </p:sp>
      <p:sp>
        <p:nvSpPr>
          <p:cNvPr id="215" name="Shape 215">
            <a:extLst>
              <a:ext uri="{FF2B5EF4-FFF2-40B4-BE49-F238E27FC236}">
                <a16:creationId xmlns:a16="http://schemas.microsoft.com/office/drawing/2014/main" id="{09294B3C-E309-A4C6-6484-A1B6FF3900DD}"/>
              </a:ext>
            </a:extLst>
          </p:cNvPr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>
            <a:extLst>
              <a:ext uri="{FF2B5EF4-FFF2-40B4-BE49-F238E27FC236}">
                <a16:creationId xmlns:a16="http://schemas.microsoft.com/office/drawing/2014/main" id="{C78B2CE8-3A3C-6401-6E61-8809CA8E3D6F}"/>
              </a:ext>
            </a:extLst>
          </p:cNvPr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>
            <a:extLst>
              <a:ext uri="{FF2B5EF4-FFF2-40B4-BE49-F238E27FC236}">
                <a16:creationId xmlns:a16="http://schemas.microsoft.com/office/drawing/2014/main" id="{98DF27FF-71C7-FAD4-E894-D05C965E8F73}"/>
              </a:ext>
            </a:extLst>
          </p:cNvPr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28F168-FB3E-2C30-1A26-094FAD8D90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  <p:grpSp>
        <p:nvGrpSpPr>
          <p:cNvPr id="2" name="Содержимое 3">
            <a:extLst>
              <a:ext uri="{FF2B5EF4-FFF2-40B4-BE49-F238E27FC236}">
                <a16:creationId xmlns:a16="http://schemas.microsoft.com/office/drawing/2014/main" id="{F02D9346-FB7E-2FFA-9FA4-82F0CC4FCC04}"/>
              </a:ext>
            </a:extLst>
          </p:cNvPr>
          <p:cNvGrpSpPr/>
          <p:nvPr/>
        </p:nvGrpSpPr>
        <p:grpSpPr bwMode="auto">
          <a:xfrm>
            <a:off x="846700" y="1695777"/>
            <a:ext cx="9000000" cy="3867869"/>
            <a:chOff x="0" y="0"/>
            <a:chExt cx="10972800" cy="4389437"/>
          </a:xfrm>
        </p:grpSpPr>
        <p:sp>
          <p:nvSpPr>
            <p:cNvPr id="4" name="Прямоугольник 5">
              <a:extLst>
                <a:ext uri="{FF2B5EF4-FFF2-40B4-BE49-F238E27FC236}">
                  <a16:creationId xmlns:a16="http://schemas.microsoft.com/office/drawing/2014/main" id="{DFCC8DFF-3F42-0915-EA46-33DC6BFF4F85}"/>
                </a:ext>
              </a:extLst>
            </p:cNvPr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5" name="Скругленный прямоугольник 6">
              <a:extLst>
                <a:ext uri="{FF2B5EF4-FFF2-40B4-BE49-F238E27FC236}">
                  <a16:creationId xmlns:a16="http://schemas.microsoft.com/office/drawing/2014/main" id="{72BBE94F-51EF-D074-EC7C-4F0A7739C7F1}"/>
                </a:ext>
              </a:extLst>
            </p:cNvPr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Прямоугольник 7">
              <a:extLst>
                <a:ext uri="{FF2B5EF4-FFF2-40B4-BE49-F238E27FC236}">
                  <a16:creationId xmlns:a16="http://schemas.microsoft.com/office/drawing/2014/main" id="{B4170CD2-3404-9918-E35F-0A63C3AEFA2A}"/>
                </a:ext>
              </a:extLst>
            </p:cNvPr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7" name="Скругленный прямоугольник 8">
              <a:extLst>
                <a:ext uri="{FF2B5EF4-FFF2-40B4-BE49-F238E27FC236}">
                  <a16:creationId xmlns:a16="http://schemas.microsoft.com/office/drawing/2014/main" id="{9A4CEE31-D298-3797-6AC6-4BE19AB21818}"/>
                </a:ext>
              </a:extLst>
            </p:cNvPr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Прямоугольник 9">
              <a:extLst>
                <a:ext uri="{FF2B5EF4-FFF2-40B4-BE49-F238E27FC236}">
                  <a16:creationId xmlns:a16="http://schemas.microsoft.com/office/drawing/2014/main" id="{E6F0B63D-3FBF-C1EE-BBB0-4963BD5C029E}"/>
                </a:ext>
              </a:extLst>
            </p:cNvPr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9" name="Скругленный прямоугольник 10">
              <a:extLst>
                <a:ext uri="{FF2B5EF4-FFF2-40B4-BE49-F238E27FC236}">
                  <a16:creationId xmlns:a16="http://schemas.microsoft.com/office/drawing/2014/main" id="{C270E206-47B3-6EC0-15FC-336DDB7DC3D8}"/>
                </a:ext>
              </a:extLst>
            </p:cNvPr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11">
              <a:extLst>
                <a:ext uri="{FF2B5EF4-FFF2-40B4-BE49-F238E27FC236}">
                  <a16:creationId xmlns:a16="http://schemas.microsoft.com/office/drawing/2014/main" id="{EC3D114B-0834-281A-F707-19A32DFF6D9B}"/>
                </a:ext>
              </a:extLst>
            </p:cNvPr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1" name="Скругленный прямоугольник 12">
              <a:extLst>
                <a:ext uri="{FF2B5EF4-FFF2-40B4-BE49-F238E27FC236}">
                  <a16:creationId xmlns:a16="http://schemas.microsoft.com/office/drawing/2014/main" id="{61E85FFC-B0B6-5490-79C7-45115683B753}"/>
                </a:ext>
              </a:extLst>
            </p:cNvPr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Прямоугольник 13">
              <a:extLst>
                <a:ext uri="{FF2B5EF4-FFF2-40B4-BE49-F238E27FC236}">
                  <a16:creationId xmlns:a16="http://schemas.microsoft.com/office/drawing/2014/main" id="{2FCE70A7-6396-6B92-8261-59DEA562625E}"/>
                </a:ext>
              </a:extLst>
            </p:cNvPr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3" name="Скругленный прямоугольник 14">
              <a:extLst>
                <a:ext uri="{FF2B5EF4-FFF2-40B4-BE49-F238E27FC236}">
                  <a16:creationId xmlns:a16="http://schemas.microsoft.com/office/drawing/2014/main" id="{6E3EA1AC-A22F-491B-0B5F-C31384B701C8}"/>
                </a:ext>
              </a:extLst>
            </p:cNvPr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рямоугольник 15">
              <a:extLst>
                <a:ext uri="{FF2B5EF4-FFF2-40B4-BE49-F238E27FC236}">
                  <a16:creationId xmlns:a16="http://schemas.microsoft.com/office/drawing/2014/main" id="{37498858-F9AA-14C1-12FE-FF16889136D3}"/>
                </a:ext>
              </a:extLst>
            </p:cNvPr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5" name="Скругленный прямоугольник 16">
              <a:extLst>
                <a:ext uri="{FF2B5EF4-FFF2-40B4-BE49-F238E27FC236}">
                  <a16:creationId xmlns:a16="http://schemas.microsoft.com/office/drawing/2014/main" id="{2B7BB857-6CC7-EF25-C3F5-F20A46EF3700}"/>
                </a:ext>
              </a:extLst>
            </p:cNvPr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Прямоугольник 17">
              <a:extLst>
                <a:ext uri="{FF2B5EF4-FFF2-40B4-BE49-F238E27FC236}">
                  <a16:creationId xmlns:a16="http://schemas.microsoft.com/office/drawing/2014/main" id="{72F667CA-ECCB-C966-E935-566756C09440}"/>
                </a:ext>
              </a:extLst>
            </p:cNvPr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7" name="Скругленный прямоугольник 18">
              <a:extLst>
                <a:ext uri="{FF2B5EF4-FFF2-40B4-BE49-F238E27FC236}">
                  <a16:creationId xmlns:a16="http://schemas.microsoft.com/office/drawing/2014/main" id="{1D6BEE0C-E7F0-D6F6-E7C3-D7DB18E7DA55}"/>
                </a:ext>
              </a:extLst>
            </p:cNvPr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7172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>
          <a:extLst>
            <a:ext uri="{FF2B5EF4-FFF2-40B4-BE49-F238E27FC236}">
              <a16:creationId xmlns:a16="http://schemas.microsoft.com/office/drawing/2014/main" id="{AC48A8BA-7314-7A32-334F-D235741B3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>
            <a:extLst>
              <a:ext uri="{FF2B5EF4-FFF2-40B4-BE49-F238E27FC236}">
                <a16:creationId xmlns:a16="http://schemas.microsoft.com/office/drawing/2014/main" id="{CFDC1F1A-6352-9113-232C-01D84212A9FF}"/>
              </a:ext>
            </a:extLst>
          </p:cNvPr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>
            <a:extLst>
              <a:ext uri="{FF2B5EF4-FFF2-40B4-BE49-F238E27FC236}">
                <a16:creationId xmlns:a16="http://schemas.microsoft.com/office/drawing/2014/main" id="{C34D0691-CA38-3BBE-54DB-BF65244DFA22}"/>
              </a:ext>
            </a:extLst>
          </p:cNvPr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>
            <a:extLst>
              <a:ext uri="{FF2B5EF4-FFF2-40B4-BE49-F238E27FC236}">
                <a16:creationId xmlns:a16="http://schemas.microsoft.com/office/drawing/2014/main" id="{B5FB21D5-7D7E-40F6-62BE-FD122AC48824}"/>
              </a:ext>
            </a:extLst>
          </p:cNvPr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>
            <a:extLst>
              <a:ext uri="{FF2B5EF4-FFF2-40B4-BE49-F238E27FC236}">
                <a16:creationId xmlns:a16="http://schemas.microsoft.com/office/drawing/2014/main" id="{A7A237A0-B782-7EFD-543C-90BE697B1434}"/>
              </a:ext>
            </a:extLst>
          </p:cNvPr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>
            <a:extLst>
              <a:ext uri="{FF2B5EF4-FFF2-40B4-BE49-F238E27FC236}">
                <a16:creationId xmlns:a16="http://schemas.microsoft.com/office/drawing/2014/main" id="{4CB7E4E4-CE3A-2001-8544-AE3C793ED8C7}"/>
              </a:ext>
            </a:extLst>
          </p:cNvPr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>
            <a:extLst>
              <a:ext uri="{FF2B5EF4-FFF2-40B4-BE49-F238E27FC236}">
                <a16:creationId xmlns:a16="http://schemas.microsoft.com/office/drawing/2014/main" id="{7B991500-777A-3FF0-25D6-130D7660F4FD}"/>
              </a:ext>
            </a:extLst>
          </p:cNvPr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>
            <a:extLst>
              <a:ext uri="{FF2B5EF4-FFF2-40B4-BE49-F238E27FC236}">
                <a16:creationId xmlns:a16="http://schemas.microsoft.com/office/drawing/2014/main" id="{161E84BB-AF17-2B5D-191C-20A23697BC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26872" y="384863"/>
            <a:ext cx="8119828" cy="630942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20"/>
              </a:spcBef>
            </a:pPr>
            <a:r>
              <a:rPr lang="ru-RU" sz="2000" dirty="0"/>
              <a:t>Участие в общественно-значимых мероприятиях республиканского уровня</a:t>
            </a:r>
            <a:endParaRPr spc="5" dirty="0"/>
          </a:p>
        </p:txBody>
      </p:sp>
      <p:sp>
        <p:nvSpPr>
          <p:cNvPr id="215" name="Shape 215">
            <a:extLst>
              <a:ext uri="{FF2B5EF4-FFF2-40B4-BE49-F238E27FC236}">
                <a16:creationId xmlns:a16="http://schemas.microsoft.com/office/drawing/2014/main" id="{500BC15A-4F15-F38F-5992-C1508596B9FC}"/>
              </a:ext>
            </a:extLst>
          </p:cNvPr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>
            <a:extLst>
              <a:ext uri="{FF2B5EF4-FFF2-40B4-BE49-F238E27FC236}">
                <a16:creationId xmlns:a16="http://schemas.microsoft.com/office/drawing/2014/main" id="{E872EE04-108C-46FA-9169-463E9F130CC3}"/>
              </a:ext>
            </a:extLst>
          </p:cNvPr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>
            <a:extLst>
              <a:ext uri="{FF2B5EF4-FFF2-40B4-BE49-F238E27FC236}">
                <a16:creationId xmlns:a16="http://schemas.microsoft.com/office/drawing/2014/main" id="{BAD384ED-1595-D46A-6CDF-97AE6871B85E}"/>
              </a:ext>
            </a:extLst>
          </p:cNvPr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1494BC-FD37-6B74-94AE-E57AB8797B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  <p:grpSp>
        <p:nvGrpSpPr>
          <p:cNvPr id="2" name="Содержимое 3">
            <a:extLst>
              <a:ext uri="{FF2B5EF4-FFF2-40B4-BE49-F238E27FC236}">
                <a16:creationId xmlns:a16="http://schemas.microsoft.com/office/drawing/2014/main" id="{5616A2E2-F5AA-4CFF-7AB4-7A7D7BA57380}"/>
              </a:ext>
            </a:extLst>
          </p:cNvPr>
          <p:cNvGrpSpPr/>
          <p:nvPr/>
        </p:nvGrpSpPr>
        <p:grpSpPr bwMode="auto">
          <a:xfrm>
            <a:off x="846700" y="1695777"/>
            <a:ext cx="9000000" cy="3867869"/>
            <a:chOff x="0" y="0"/>
            <a:chExt cx="10972800" cy="4389437"/>
          </a:xfrm>
        </p:grpSpPr>
        <p:sp>
          <p:nvSpPr>
            <p:cNvPr id="4" name="Прямоугольник 5">
              <a:extLst>
                <a:ext uri="{FF2B5EF4-FFF2-40B4-BE49-F238E27FC236}">
                  <a16:creationId xmlns:a16="http://schemas.microsoft.com/office/drawing/2014/main" id="{23B52C2C-911B-092E-DB5E-84EA5658CEA0}"/>
                </a:ext>
              </a:extLst>
            </p:cNvPr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5" name="Скругленный прямоугольник 6">
              <a:extLst>
                <a:ext uri="{FF2B5EF4-FFF2-40B4-BE49-F238E27FC236}">
                  <a16:creationId xmlns:a16="http://schemas.microsoft.com/office/drawing/2014/main" id="{E5D81352-58E9-E47F-3BF6-8AC7CF7C8BAE}"/>
                </a:ext>
              </a:extLst>
            </p:cNvPr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Прямоугольник 7">
              <a:extLst>
                <a:ext uri="{FF2B5EF4-FFF2-40B4-BE49-F238E27FC236}">
                  <a16:creationId xmlns:a16="http://schemas.microsoft.com/office/drawing/2014/main" id="{F90C3AAD-DB23-9383-B279-E7E791030EBA}"/>
                </a:ext>
              </a:extLst>
            </p:cNvPr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7" name="Скругленный прямоугольник 8">
              <a:extLst>
                <a:ext uri="{FF2B5EF4-FFF2-40B4-BE49-F238E27FC236}">
                  <a16:creationId xmlns:a16="http://schemas.microsoft.com/office/drawing/2014/main" id="{967E8DB9-9BDE-B7C0-1A90-52B7EE2B1978}"/>
                </a:ext>
              </a:extLst>
            </p:cNvPr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Прямоугольник 9">
              <a:extLst>
                <a:ext uri="{FF2B5EF4-FFF2-40B4-BE49-F238E27FC236}">
                  <a16:creationId xmlns:a16="http://schemas.microsoft.com/office/drawing/2014/main" id="{F3BAAA7E-5EFE-32BF-12C0-754E205ABF5D}"/>
                </a:ext>
              </a:extLst>
            </p:cNvPr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9" name="Скругленный прямоугольник 10">
              <a:extLst>
                <a:ext uri="{FF2B5EF4-FFF2-40B4-BE49-F238E27FC236}">
                  <a16:creationId xmlns:a16="http://schemas.microsoft.com/office/drawing/2014/main" id="{05AAF87C-5EED-6F7B-AFAF-FBCACBF5CDAB}"/>
                </a:ext>
              </a:extLst>
            </p:cNvPr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11">
              <a:extLst>
                <a:ext uri="{FF2B5EF4-FFF2-40B4-BE49-F238E27FC236}">
                  <a16:creationId xmlns:a16="http://schemas.microsoft.com/office/drawing/2014/main" id="{42ECAEBA-FC42-0327-5CCB-A68B07D292CB}"/>
                </a:ext>
              </a:extLst>
            </p:cNvPr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1" name="Скругленный прямоугольник 12">
              <a:extLst>
                <a:ext uri="{FF2B5EF4-FFF2-40B4-BE49-F238E27FC236}">
                  <a16:creationId xmlns:a16="http://schemas.microsoft.com/office/drawing/2014/main" id="{5690C6D9-5791-00AA-D5CF-1783A88377E3}"/>
                </a:ext>
              </a:extLst>
            </p:cNvPr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Прямоугольник 13">
              <a:extLst>
                <a:ext uri="{FF2B5EF4-FFF2-40B4-BE49-F238E27FC236}">
                  <a16:creationId xmlns:a16="http://schemas.microsoft.com/office/drawing/2014/main" id="{C658F27D-ACC5-16F3-204C-AECD383F92AA}"/>
                </a:ext>
              </a:extLst>
            </p:cNvPr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3" name="Скругленный прямоугольник 14">
              <a:extLst>
                <a:ext uri="{FF2B5EF4-FFF2-40B4-BE49-F238E27FC236}">
                  <a16:creationId xmlns:a16="http://schemas.microsoft.com/office/drawing/2014/main" id="{150A8CB3-FEFD-6498-E5A8-4CE52F4251ED}"/>
                </a:ext>
              </a:extLst>
            </p:cNvPr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рямоугольник 15">
              <a:extLst>
                <a:ext uri="{FF2B5EF4-FFF2-40B4-BE49-F238E27FC236}">
                  <a16:creationId xmlns:a16="http://schemas.microsoft.com/office/drawing/2014/main" id="{D932E1F3-3879-490B-A09C-C9DD402A50F7}"/>
                </a:ext>
              </a:extLst>
            </p:cNvPr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5" name="Скругленный прямоугольник 16">
              <a:extLst>
                <a:ext uri="{FF2B5EF4-FFF2-40B4-BE49-F238E27FC236}">
                  <a16:creationId xmlns:a16="http://schemas.microsoft.com/office/drawing/2014/main" id="{436B1DED-6B4C-286D-6442-1DDF7F688FDD}"/>
                </a:ext>
              </a:extLst>
            </p:cNvPr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Прямоугольник 17">
              <a:extLst>
                <a:ext uri="{FF2B5EF4-FFF2-40B4-BE49-F238E27FC236}">
                  <a16:creationId xmlns:a16="http://schemas.microsoft.com/office/drawing/2014/main" id="{17D80843-EB0A-519B-7A2D-A06FD02C35AC}"/>
                </a:ext>
              </a:extLst>
            </p:cNvPr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7" name="Скругленный прямоугольник 18">
              <a:extLst>
                <a:ext uri="{FF2B5EF4-FFF2-40B4-BE49-F238E27FC236}">
                  <a16:creationId xmlns:a16="http://schemas.microsoft.com/office/drawing/2014/main" id="{830E6282-5DCA-B731-3449-82FADDD59EEF}"/>
                </a:ext>
              </a:extLst>
            </p:cNvPr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6944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1917659" y="537155"/>
            <a:ext cx="7879492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pc="-30" dirty="0"/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550322" y="5343705"/>
            <a:ext cx="4247385" cy="195823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 dirty="0" err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</a:t>
            </a:r>
            <a:r>
              <a:rPr sz="1250" b="1" spc="15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250" b="1" spc="10" dirty="0" err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</a:t>
            </a:r>
            <a:r>
              <a:rPr sz="1250" b="1" spc="10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BFBBBF3-A5AC-9F60-1E99-13164B9F0788}"/>
              </a:ext>
            </a:extLst>
          </p:cNvPr>
          <p:cNvSpPr/>
          <p:nvPr/>
        </p:nvSpPr>
        <p:spPr bwMode="auto">
          <a:xfrm>
            <a:off x="550323" y="1476971"/>
            <a:ext cx="9801217" cy="82385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A299D6-FDC0-4541-1DE7-099A9EADF87E}"/>
              </a:ext>
            </a:extLst>
          </p:cNvPr>
          <p:cNvSpPr txBox="1"/>
          <p:nvPr/>
        </p:nvSpPr>
        <p:spPr>
          <a:xfrm>
            <a:off x="1926700" y="1578330"/>
            <a:ext cx="714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>
          <a:extLst>
            <a:ext uri="{FF2B5EF4-FFF2-40B4-BE49-F238E27FC236}">
              <a16:creationId xmlns:a16="http://schemas.microsoft.com/office/drawing/2014/main" id="{DA8A4291-0E46-9B47-0EB0-8544A0A91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>
            <a:extLst>
              <a:ext uri="{FF2B5EF4-FFF2-40B4-BE49-F238E27FC236}">
                <a16:creationId xmlns:a16="http://schemas.microsoft.com/office/drawing/2014/main" id="{7F9A3F8E-D46B-C86C-0E1E-E5805CB7C0C9}"/>
              </a:ext>
            </a:extLst>
          </p:cNvPr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>
            <a:extLst>
              <a:ext uri="{FF2B5EF4-FFF2-40B4-BE49-F238E27FC236}">
                <a16:creationId xmlns:a16="http://schemas.microsoft.com/office/drawing/2014/main" id="{8803E694-9712-C272-B7EB-5FE6E768E736}"/>
              </a:ext>
            </a:extLst>
          </p:cNvPr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>
            <a:extLst>
              <a:ext uri="{FF2B5EF4-FFF2-40B4-BE49-F238E27FC236}">
                <a16:creationId xmlns:a16="http://schemas.microsoft.com/office/drawing/2014/main" id="{1BA0E5B9-B14A-F1C8-7882-7F6BB53DA8BC}"/>
              </a:ext>
            </a:extLst>
          </p:cNvPr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>
            <a:extLst>
              <a:ext uri="{FF2B5EF4-FFF2-40B4-BE49-F238E27FC236}">
                <a16:creationId xmlns:a16="http://schemas.microsoft.com/office/drawing/2014/main" id="{40C2C346-E744-DF70-D83B-2DBECFC6BE21}"/>
              </a:ext>
            </a:extLst>
          </p:cNvPr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>
            <a:extLst>
              <a:ext uri="{FF2B5EF4-FFF2-40B4-BE49-F238E27FC236}">
                <a16:creationId xmlns:a16="http://schemas.microsoft.com/office/drawing/2014/main" id="{245A63D6-6971-DC8B-21A9-B06CEE44AA20}"/>
              </a:ext>
            </a:extLst>
          </p:cNvPr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>
            <a:extLst>
              <a:ext uri="{FF2B5EF4-FFF2-40B4-BE49-F238E27FC236}">
                <a16:creationId xmlns:a16="http://schemas.microsoft.com/office/drawing/2014/main" id="{F9F8B30A-7653-5F5E-6BA0-8010FEF4DA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7659" y="537155"/>
            <a:ext cx="7879492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pc="-30" dirty="0"/>
          </a:p>
        </p:txBody>
      </p:sp>
      <p:sp>
        <p:nvSpPr>
          <p:cNvPr id="227" name="Shape 227">
            <a:extLst>
              <a:ext uri="{FF2B5EF4-FFF2-40B4-BE49-F238E27FC236}">
                <a16:creationId xmlns:a16="http://schemas.microsoft.com/office/drawing/2014/main" id="{5900CC98-CAB7-D5C6-08EB-2D41451532BD}"/>
              </a:ext>
            </a:extLst>
          </p:cNvPr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>
            <a:extLst>
              <a:ext uri="{FF2B5EF4-FFF2-40B4-BE49-F238E27FC236}">
                <a16:creationId xmlns:a16="http://schemas.microsoft.com/office/drawing/2014/main" id="{A07422DD-B6CD-4E22-EA72-5A669FCADFCE}"/>
              </a:ext>
            </a:extLst>
          </p:cNvPr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>
            <a:extLst>
              <a:ext uri="{FF2B5EF4-FFF2-40B4-BE49-F238E27FC236}">
                <a16:creationId xmlns:a16="http://schemas.microsoft.com/office/drawing/2014/main" id="{52667389-A4A1-FC04-6A20-DAB656C6632D}"/>
              </a:ext>
            </a:extLst>
          </p:cNvPr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1" name="Shape 231">
            <a:extLst>
              <a:ext uri="{FF2B5EF4-FFF2-40B4-BE49-F238E27FC236}">
                <a16:creationId xmlns:a16="http://schemas.microsoft.com/office/drawing/2014/main" id="{30FB82CA-2F6B-B728-76CA-BE3C530224A0}"/>
              </a:ext>
            </a:extLst>
          </p:cNvPr>
          <p:cNvSpPr txBox="1"/>
          <p:nvPr/>
        </p:nvSpPr>
        <p:spPr>
          <a:xfrm>
            <a:off x="681428" y="5401425"/>
            <a:ext cx="4247385" cy="195823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 dirty="0" err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</a:t>
            </a:r>
            <a:r>
              <a:rPr sz="1250" b="1" spc="15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в </a:t>
            </a:r>
            <a:r>
              <a:rPr sz="1250" b="1" spc="10" dirty="0" err="1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</a:t>
            </a:r>
            <a:r>
              <a:rPr sz="1250" b="1" spc="10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>
            <a:extLst>
              <a:ext uri="{FF2B5EF4-FFF2-40B4-BE49-F238E27FC236}">
                <a16:creationId xmlns:a16="http://schemas.microsoft.com/office/drawing/2014/main" id="{4594372A-2C51-168E-E248-D087BCC4ED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7665210"/>
              </p:ext>
            </p:extLst>
          </p:nvPr>
        </p:nvGraphicFramePr>
        <p:xfrm>
          <a:off x="641558" y="1786876"/>
          <a:ext cx="9709983" cy="1994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9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7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74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2553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66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66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66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93272A-FD4A-0A4E-51AF-3D54F4B28D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72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9870" y="1400456"/>
            <a:ext cx="9762490" cy="5260969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15770" y="648142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3859" y="3543306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58284" y="1547188"/>
            <a:ext cx="9783088" cy="94964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E44A47-E7EE-5C0D-4E68-70B5D53DD8C3}"/>
              </a:ext>
            </a:extLst>
          </p:cNvPr>
          <p:cNvSpPr txBox="1"/>
          <p:nvPr/>
        </p:nvSpPr>
        <p:spPr>
          <a:xfrm>
            <a:off x="-837353" y="1567574"/>
            <a:ext cx="125740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72156B57-3615-9182-A746-200F7AA5326C}"/>
              </a:ext>
            </a:extLst>
          </p:cNvPr>
          <p:cNvSpPr/>
          <p:nvPr/>
        </p:nvSpPr>
        <p:spPr bwMode="auto">
          <a:xfrm>
            <a:off x="3466147" y="361687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7432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2004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6576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2499840" y="481399"/>
            <a:ext cx="6269037" cy="300037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>
          <a:extLst>
            <a:ext uri="{FF2B5EF4-FFF2-40B4-BE49-F238E27FC236}">
              <a16:creationId xmlns:a16="http://schemas.microsoft.com/office/drawing/2014/main" id="{2C4DA1DA-995E-3502-1350-990674C9C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>
            <a:extLst>
              <a:ext uri="{FF2B5EF4-FFF2-40B4-BE49-F238E27FC236}">
                <a16:creationId xmlns:a16="http://schemas.microsoft.com/office/drawing/2014/main" id="{3B2F0DF9-FD9D-6474-935C-0930CC9BC356}"/>
              </a:ext>
            </a:extLst>
          </p:cNvPr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>
            <a:extLst>
              <a:ext uri="{FF2B5EF4-FFF2-40B4-BE49-F238E27FC236}">
                <a16:creationId xmlns:a16="http://schemas.microsoft.com/office/drawing/2014/main" id="{0E676DE1-7437-26E9-5236-C1FE04653607}"/>
              </a:ext>
            </a:extLst>
          </p:cNvPr>
          <p:cNvSpPr/>
          <p:nvPr/>
        </p:nvSpPr>
        <p:spPr>
          <a:xfrm>
            <a:off x="598901" y="1189123"/>
            <a:ext cx="9762490" cy="543426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>
            <a:extLst>
              <a:ext uri="{FF2B5EF4-FFF2-40B4-BE49-F238E27FC236}">
                <a16:creationId xmlns:a16="http://schemas.microsoft.com/office/drawing/2014/main" id="{88C781DF-8707-FC91-662A-B95DFAD96CAB}"/>
              </a:ext>
            </a:extLst>
          </p:cNvPr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>
            <a:extLst>
              <a:ext uri="{FF2B5EF4-FFF2-40B4-BE49-F238E27FC236}">
                <a16:creationId xmlns:a16="http://schemas.microsoft.com/office/drawing/2014/main" id="{94A67387-2920-8310-B6F3-6C7D262895E8}"/>
              </a:ext>
            </a:extLst>
          </p:cNvPr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>
            <a:extLst>
              <a:ext uri="{FF2B5EF4-FFF2-40B4-BE49-F238E27FC236}">
                <a16:creationId xmlns:a16="http://schemas.microsoft.com/office/drawing/2014/main" id="{04062095-A3EE-2B1F-B50B-8DB01580B67B}"/>
              </a:ext>
            </a:extLst>
          </p:cNvPr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>
            <a:extLst>
              <a:ext uri="{FF2B5EF4-FFF2-40B4-BE49-F238E27FC236}">
                <a16:creationId xmlns:a16="http://schemas.microsoft.com/office/drawing/2014/main" id="{38E532A2-937A-63CA-4251-8CA9EBBDDE7B}"/>
              </a:ext>
            </a:extLst>
          </p:cNvPr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>
            <a:extLst>
              <a:ext uri="{FF2B5EF4-FFF2-40B4-BE49-F238E27FC236}">
                <a16:creationId xmlns:a16="http://schemas.microsoft.com/office/drawing/2014/main" id="{6969A12D-53D8-BE2E-8D1E-4DC94843C893}"/>
              </a:ext>
            </a:extLst>
          </p:cNvPr>
          <p:cNvSpPr/>
          <p:nvPr/>
        </p:nvSpPr>
        <p:spPr>
          <a:xfrm>
            <a:off x="2673754" y="925570"/>
            <a:ext cx="7677785" cy="244476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>
            <a:extLst>
              <a:ext uri="{FF2B5EF4-FFF2-40B4-BE49-F238E27FC236}">
                <a16:creationId xmlns:a16="http://schemas.microsoft.com/office/drawing/2014/main" id="{89449E68-A994-345B-4EFB-4A108301DBDE}"/>
              </a:ext>
            </a:extLst>
          </p:cNvPr>
          <p:cNvSpPr/>
          <p:nvPr/>
        </p:nvSpPr>
        <p:spPr>
          <a:xfrm>
            <a:off x="589050" y="937348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>
            <a:extLst>
              <a:ext uri="{FF2B5EF4-FFF2-40B4-BE49-F238E27FC236}">
                <a16:creationId xmlns:a16="http://schemas.microsoft.com/office/drawing/2014/main" id="{9D59097D-F055-37A2-F7EA-E00CD5A53CDC}"/>
              </a:ext>
            </a:extLst>
          </p:cNvPr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>
            <a:extLst>
              <a:ext uri="{FF2B5EF4-FFF2-40B4-BE49-F238E27FC236}">
                <a16:creationId xmlns:a16="http://schemas.microsoft.com/office/drawing/2014/main" id="{E2A488CC-714B-7471-89A3-F0CEBDE9ADF1}"/>
              </a:ext>
            </a:extLst>
          </p:cNvPr>
          <p:cNvSpPr/>
          <p:nvPr/>
        </p:nvSpPr>
        <p:spPr>
          <a:xfrm>
            <a:off x="715770" y="648142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>
            <a:extLst>
              <a:ext uri="{FF2B5EF4-FFF2-40B4-BE49-F238E27FC236}">
                <a16:creationId xmlns:a16="http://schemas.microsoft.com/office/drawing/2014/main" id="{5765C117-1A07-9DF3-171E-228075327660}"/>
              </a:ext>
            </a:extLst>
          </p:cNvPr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>
            <a:extLst>
              <a:ext uri="{FF2B5EF4-FFF2-40B4-BE49-F238E27FC236}">
                <a16:creationId xmlns:a16="http://schemas.microsoft.com/office/drawing/2014/main" id="{F8F8BEFB-A2D2-58C1-1D38-211CCF4AA595}"/>
              </a:ext>
            </a:extLst>
          </p:cNvPr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>
            <a:extLst>
              <a:ext uri="{FF2B5EF4-FFF2-40B4-BE49-F238E27FC236}">
                <a16:creationId xmlns:a16="http://schemas.microsoft.com/office/drawing/2014/main" id="{3A338F71-065C-6221-8B4D-58991A42590F}"/>
              </a:ext>
            </a:extLst>
          </p:cNvPr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91" name="Picture 291">
            <a:extLst>
              <a:ext uri="{FF2B5EF4-FFF2-40B4-BE49-F238E27FC236}">
                <a16:creationId xmlns:a16="http://schemas.microsoft.com/office/drawing/2014/main" id="{1DC52966-9303-54AA-C4EA-A6322F1D1A64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608263" y="2465383"/>
            <a:ext cx="9783088" cy="94964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66B28E-6D82-D75D-2587-A739938957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E119D1-6FC3-8083-88F5-9DFB4F3DB6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122" y="1287335"/>
            <a:ext cx="9781669" cy="1042506"/>
          </a:xfrm>
          <a:prstGeom prst="rect">
            <a:avLst/>
          </a:prstGeom>
        </p:spPr>
      </p:pic>
      <p:pic>
        <p:nvPicPr>
          <p:cNvPr id="10" name="Picture 291">
            <a:extLst>
              <a:ext uri="{FF2B5EF4-FFF2-40B4-BE49-F238E27FC236}">
                <a16:creationId xmlns:a16="http://schemas.microsoft.com/office/drawing/2014/main" id="{AB422A04-2009-9E65-FD24-818B0A2B96F5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578303" y="3673347"/>
            <a:ext cx="9813048" cy="949645"/>
          </a:xfrm>
          <a:prstGeom prst="rect">
            <a:avLst/>
          </a:prstGeom>
        </p:spPr>
      </p:pic>
      <p:pic>
        <p:nvPicPr>
          <p:cNvPr id="12" name="Picture 291">
            <a:extLst>
              <a:ext uri="{FF2B5EF4-FFF2-40B4-BE49-F238E27FC236}">
                <a16:creationId xmlns:a16="http://schemas.microsoft.com/office/drawing/2014/main" id="{C9B867D0-878E-E4EF-2A02-40CC4B7840CE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558151" y="4821365"/>
            <a:ext cx="9833200" cy="94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434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40</TotalTime>
  <Words>408</Words>
  <Application>Microsoft Office PowerPoint</Application>
  <DocSecurity>0</DocSecurity>
  <PresentationFormat>Произвольный</PresentationFormat>
  <Paragraphs>114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</vt:lpstr>
      <vt:lpstr>РЕЗУЛЬТАТЫ ПРОМЕЖУТОЧНОЙ АТТЕСТАЦИИ</vt:lpstr>
      <vt:lpstr>РЕЗУЛЬТАТЫ ПРОМЕЖУТОЧНОЙ АТТЕСТАЦИИ</vt:lpstr>
      <vt:lpstr>РЕЗУЛЬТАТЫ ПРОМЕЖУТОЧНОЙ АТТЕСТАЦИИ</vt:lpstr>
      <vt:lpstr>ПУБЛИКАЦИИ В НАУЧНЫХ ИЗДАНИЯХ, НАУЧНЫЕ СТАТЬИ </vt:lpstr>
      <vt:lpstr>Участие в общественно-значимых мероприятиях республиканского уровня</vt:lpstr>
      <vt:lpstr>Участие в общественно-значимых мероприятиях республиканского уровня</vt:lpstr>
      <vt:lpstr>Участие в общественно-значимых мероприятиях республиканского уровня</vt:lpstr>
      <vt:lpstr>УЧАСТИЕ В НАУЧНО-ПРАКТИЧЕСКИХ КОНФЕРЕНЦИЯХ </vt:lpstr>
      <vt:lpstr>УЧАСТИЕ В НАУЧНО-ПРАКТИЧЕСКИХ КОНФЕРЕНЦИЯХ </vt:lpstr>
      <vt:lpstr>СТРУКТУРА ВКР (НКР)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Хеда Исаева</cp:lastModifiedBy>
  <cp:revision>5</cp:revision>
  <dcterms:created xsi:type="dcterms:W3CDTF">2021-01-17T08:51:20Z</dcterms:created>
  <dcterms:modified xsi:type="dcterms:W3CDTF">2026-10-08T09:05:42Z</dcterms:modified>
</cp:coreProperties>
</file>