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ppt/slideLayouts/slideLayout8.xml" ContentType="application/vnd.openxmlformats-officedocument.presentationml.slideLayout+xml"/>
  <Override PartName="/ppt/theme/theme7.xml" ContentType="application/vnd.openxmlformats-officedocument.theme+xml"/>
  <Override PartName="/ppt/slideLayouts/slideLayout9.xml" ContentType="application/vnd.openxmlformats-officedocument.presentationml.slideLayout+xml"/>
  <Override PartName="/ppt/theme/theme8.xml" ContentType="application/vnd.openxmlformats-officedocument.theme+xml"/>
  <Override PartName="/ppt/slideLayouts/slideLayout10.xml" ContentType="application/vnd.openxmlformats-officedocument.presentationml.slideLayout+xml"/>
  <Override PartName="/ppt/theme/theme9.xml" ContentType="application/vnd.openxmlformats-officedocument.theme+xml"/>
  <Override PartName="/ppt/slideLayouts/slideLayout11.xml" ContentType="application/vnd.openxmlformats-officedocument.presentationml.slideLayout+xml"/>
  <Override PartName="/ppt/theme/theme10.xml" ContentType="application/vnd.openxmlformats-officedocument.theme+xml"/>
  <Override PartName="/ppt/slideLayouts/slideLayout12.xml" ContentType="application/vnd.openxmlformats-officedocument.presentationml.slideLayout+xml"/>
  <Override PartName="/ppt/theme/theme11.xml" ContentType="application/vnd.openxmlformats-officedocument.theme+xml"/>
  <Override PartName="/ppt/slideLayouts/slideLayout13.xml" ContentType="application/vnd.openxmlformats-officedocument.presentationml.slideLayout+xml"/>
  <Override PartName="/ppt/theme/theme12.xml" ContentType="application/vnd.openxmlformats-officedocument.theme+xml"/>
  <Override PartName="/ppt/slideLayouts/slideLayout14.xml" ContentType="application/vnd.openxmlformats-officedocument.presentationml.slideLayout+xml"/>
  <Override PartName="/ppt/theme/theme13.xml" ContentType="application/vnd.openxmlformats-officedocument.theme+xml"/>
  <Override PartName="/ppt/slideLayouts/slideLayout15.xml" ContentType="application/vnd.openxmlformats-officedocument.presentationml.slideLayout+xml"/>
  <Override PartName="/ppt/theme/theme14.xml" ContentType="application/vnd.openxmlformats-officedocument.theme+xml"/>
  <Override PartName="/ppt/slideLayouts/slideLayout16.xml" ContentType="application/vnd.openxmlformats-officedocument.presentationml.slideLayout+xml"/>
  <Override PartName="/ppt/theme/theme15.xml" ContentType="application/vnd.openxmlformats-officedocument.theme+xml"/>
  <Override PartName="/ppt/slideLayouts/slideLayout17.xml" ContentType="application/vnd.openxmlformats-officedocument.presentationml.slideLayout+xml"/>
  <Override PartName="/ppt/theme/theme16.xml" ContentType="application/vnd.openxmlformats-officedocument.theme+xml"/>
  <Override PartName="/ppt/slideLayouts/slideLayout18.xml" ContentType="application/vnd.openxmlformats-officedocument.presentationml.slideLayout+xml"/>
  <Override PartName="/ppt/theme/theme17.xml" ContentType="application/vnd.openxmlformats-officedocument.theme+xml"/>
  <Override PartName="/ppt/slideLayouts/slideLayout19.xml" ContentType="application/vnd.openxmlformats-officedocument.presentationml.slideLayout+xml"/>
  <Override PartName="/ppt/theme/theme18.xml" ContentType="application/vnd.openxmlformats-officedocument.theme+xml"/>
  <Override PartName="/ppt/slideLayouts/slideLayout20.xml" ContentType="application/vnd.openxmlformats-officedocument.presentationml.slideLayout+xml"/>
  <Override PartName="/ppt/theme/theme19.xml" ContentType="application/vnd.openxmlformats-officedocument.theme+xml"/>
  <Override PartName="/ppt/slideLayouts/slideLayout21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2"/>
    <p:sldMasterId id="2147483653" r:id="rId3"/>
    <p:sldMasterId id="2147483655" r:id="rId4"/>
    <p:sldMasterId id="2147483657" r:id="rId5"/>
    <p:sldMasterId id="2147483659" r:id="rId6"/>
    <p:sldMasterId id="2147483661" r:id="rId7"/>
    <p:sldMasterId id="2147483663" r:id="rId8"/>
    <p:sldMasterId id="2147483665" r:id="rId9"/>
    <p:sldMasterId id="2147483667" r:id="rId10"/>
    <p:sldMasterId id="2147483669" r:id="rId11"/>
    <p:sldMasterId id="2147483671" r:id="rId12"/>
    <p:sldMasterId id="2147483673" r:id="rId13"/>
    <p:sldMasterId id="2147483675" r:id="rId14"/>
    <p:sldMasterId id="2147483677" r:id="rId15"/>
    <p:sldMasterId id="2147483679" r:id="rId16"/>
    <p:sldMasterId id="2147483681" r:id="rId17"/>
    <p:sldMasterId id="2147483683" r:id="rId18"/>
    <p:sldMasterId id="2147483685" r:id="rId19"/>
    <p:sldMasterId id="2147483687" r:id="rId20"/>
    <p:sldMasterId id="2147483689" r:id="rId21"/>
    <p:sldMasterId id="2147483690" r:id="rId22"/>
  </p:sldMasterIdLst>
  <p:sldIdLst>
    <p:sldId id="256" r:id="rId23"/>
    <p:sldId id="257" r:id="rId24"/>
    <p:sldId id="258" r:id="rId25"/>
    <p:sldId id="259" r:id="rId26"/>
    <p:sldId id="260" r:id="rId27"/>
    <p:sldId id="261" r:id="rId28"/>
    <p:sldId id="262" r:id="rId29"/>
    <p:sldId id="263" r:id="rId30"/>
    <p:sldId id="264" r:id="rId31"/>
    <p:sldId id="265" r:id="rId32"/>
    <p:sldId id="266" r:id="rId33"/>
    <p:sldId id="267" r:id="rId34"/>
    <p:sldId id="268" r:id="rId35"/>
    <p:sldId id="269" r:id="rId36"/>
    <p:sldId id="270" r:id="rId37"/>
    <p:sldId id="271" r:id="rId38"/>
    <p:sldId id="272" r:id="rId39"/>
    <p:sldId id="273" r:id="rId40"/>
  </p:sldIdLst>
  <p:sldSz cx="12192000" cy="6858000"/>
  <p:notesSz cx="6858000" cy="9144000"/>
  <p:defaultTextStyle>
    <a:defPPr>
      <a:defRPr lang="ru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4.xml"/><Relationship Id="rId39" Type="http://schemas.openxmlformats.org/officeDocument/2006/relationships/slide" Target="slides/slide17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12.xml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slide" Target="slides/slide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2.xml"/><Relationship Id="rId32" Type="http://schemas.openxmlformats.org/officeDocument/2006/relationships/slide" Target="slides/slide10.xml"/><Relationship Id="rId37" Type="http://schemas.openxmlformats.org/officeDocument/2006/relationships/slide" Target="slides/slide15.xml"/><Relationship Id="rId40" Type="http://schemas.openxmlformats.org/officeDocument/2006/relationships/slide" Target="slides/slide18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1.xml"/><Relationship Id="rId28" Type="http://schemas.openxmlformats.org/officeDocument/2006/relationships/slide" Target="slides/slide6.xml"/><Relationship Id="rId36" Type="http://schemas.openxmlformats.org/officeDocument/2006/relationships/slide" Target="slides/slide14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9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5.xml"/><Relationship Id="rId30" Type="http://schemas.openxmlformats.org/officeDocument/2006/relationships/slide" Target="slides/slide8.xml"/><Relationship Id="rId35" Type="http://schemas.openxmlformats.org/officeDocument/2006/relationships/slide" Target="slides/slide13.xml"/><Relationship Id="rId43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3.xml"/><Relationship Id="rId33" Type="http://schemas.openxmlformats.org/officeDocument/2006/relationships/slide" Target="slides/slide11.xml"/><Relationship Id="rId38" Type="http://schemas.openxmlformats.org/officeDocument/2006/relationships/slide" Target="slides/slide1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C6EB0793-8F9A-4320-A6F2-FE1B5BFB0C4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C1974E07-FD33-4257-A977-CB479D0D562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0AEBF0B-F6A2-403E-848A-53C5F5662F5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7912109-F84D-41E6-9A99-9B5AF1F2771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88FA4BD8-AD31-4726-9DC0-EA3796A5D38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B63480C0-B213-489B-B211-ABEAB5AD042A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1EBA1D37-896B-435D-ACD0-6AA85840ACC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7"/>
          </p:nvPr>
        </p:nvSpPr>
        <p:spPr/>
        <p:txBody>
          <a:bodyPr/>
          <a:lstStyle/>
          <a:p>
            <a:fld id="{0717129C-7EBA-491B-B5A2-A4A2CBA6144E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AFCE5482-2D99-4BD0-B244-F4F8796915F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9E61DFC1-3804-4021-82C3-BC37BBDF76B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6CB56660-B36D-4352-8506-4F78150C2AD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C26DD3A3-E52B-47CD-95BB-2ACF7AA68910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F9B3367-7CAA-4563-9437-1CDAA753E85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479C71D4-858A-41DA-A7CA-310FE16A828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44E72D0C-4402-4935-A9BC-11B5563B6D5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6F676D0D-C04F-484B-8EBA-BA6C1709837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6"/>
          </p:nvPr>
        </p:nvSpPr>
        <p:spPr/>
        <p:txBody>
          <a:bodyPr/>
          <a:lstStyle/>
          <a:p>
            <a:fld id="{FF73835A-3EF0-4668-8A52-31A464ADE40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32BA5FAD-3B04-4DFE-B1BB-AB9039BC2CB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8"/>
          </p:nvPr>
        </p:nvSpPr>
        <p:spPr/>
        <p:txBody>
          <a:bodyPr/>
          <a:lstStyle/>
          <a:p>
            <a:fld id="{C7393E43-338F-4109-AD43-4012F79C49C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9"/>
          </p:nvPr>
        </p:nvSpPr>
        <p:spPr/>
        <p:txBody>
          <a:bodyPr/>
          <a:lstStyle/>
          <a:p>
            <a:fld id="{F614129D-B693-4236-AF7D-EE0E166262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fld id="{D0D7BD35-22AD-4090-9A47-1AB8D6AD41A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7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8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9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0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1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2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3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4.xml"/></Relationships>
</file>

<file path=ppt/slideMasters/_rels/slideMaster1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15.xml"/></Relationships>
</file>

<file path=ppt/slideMasters/_rels/slideMaster1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16.xml"/></Relationships>
</file>

<file path=ppt/slideMasters/_rels/slideMaster16.xml.rels><?xml version="1.0" encoding="UTF-8" standalone="yes"?>
<Relationships xmlns="http://schemas.openxmlformats.org/package/2006/relationships"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17.xml"/></Relationships>
</file>

<file path=ppt/slideMasters/_rels/slideMaster17.xml.rels><?xml version="1.0" encoding="UTF-8" standalone="yes"?>
<Relationships xmlns="http://schemas.openxmlformats.org/package/2006/relationships"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18.xml"/></Relationships>
</file>

<file path=ppt/slideMasters/_rels/slideMaster18.xml.rels><?xml version="1.0" encoding="UTF-8" standalone="yes"?>
<Relationships xmlns="http://schemas.openxmlformats.org/package/2006/relationships"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19.xml"/></Relationships>
</file>

<file path=ppt/slideMasters/_rels/slideMaster19.xml.rels><?xml version="1.0" encoding="UTF-8" standalone="yes"?>
<Relationships xmlns="http://schemas.openxmlformats.org/package/2006/relationships"><Relationship Id="rId2" Type="http://schemas.openxmlformats.org/officeDocument/2006/relationships/theme" Target="../theme/theme19.xml"/><Relationship Id="rId1" Type="http://schemas.openxmlformats.org/officeDocument/2006/relationships/slideLayout" Target="../slideLayouts/slideLayout20.xml"/></Relationships>
</file>

<file path=ppt/slideMasters/_rels/slideMaster20.xml.rels><?xml version="1.0" encoding="UTF-8" standalone="yes"?>
<Relationships xmlns="http://schemas.openxmlformats.org/package/2006/relationships"><Relationship Id="rId2" Type="http://schemas.openxmlformats.org/officeDocument/2006/relationships/theme" Target="../theme/theme20.xml"/><Relationship Id="rId1" Type="http://schemas.openxmlformats.org/officeDocument/2006/relationships/slideLayout" Target="../slideLayouts/slideLayout21.xml"/></Relationships>
</file>

<file path=ppt/slideMasters/_rels/slideMaster2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slideMasters/_rels/slideMaster2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b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6000" b="0" strike="noStrike" spc="-1">
                <a:solidFill>
                  <a:srgbClr val="000000"/>
                </a:solidFill>
                <a:latin typeface="Calibri Light"/>
                <a:ea typeface="Calibri Light"/>
              </a:rPr>
              <a:t>Title Text</a:t>
            </a:r>
            <a:endParaRPr lang="ru-RU" sz="6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t">
            <a:noAutofit/>
          </a:bodyPr>
          <a:lstStyle/>
          <a:p>
            <a:pPr marL="432000" indent="-324000" algn="ctr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One</a:t>
            </a: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Two</a:t>
            </a: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Three</a:t>
            </a: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Four</a:t>
            </a: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Five</a:t>
            </a: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1"/>
          </p:nvPr>
        </p:nvSpPr>
        <p:spPr>
          <a:xfrm>
            <a:off x="11089800" y="6404400"/>
            <a:ext cx="263520" cy="26892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DAD78FA-2500-4CD5-A849-FF0A5CF4F1F8}" type="slidenum">
              <a:rPr lang="ru-R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4400" b="0" strike="noStrike" spc="-1">
                <a:solidFill>
                  <a:srgbClr val="000000"/>
                </a:solidFill>
                <a:latin typeface="Calibri Light"/>
                <a:ea typeface="Calibri Light"/>
              </a:rPr>
              <a:t>Title Text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t">
            <a:no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One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Two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Three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Four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Five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sldNum" idx="2"/>
          </p:nvPr>
        </p:nvSpPr>
        <p:spPr>
          <a:xfrm>
            <a:off x="11089800" y="6404400"/>
            <a:ext cx="263520" cy="26892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EC314AC-A18F-4288-8FCC-D1CB4FC8CA3B}" type="slidenum">
              <a:rPr lang="ru-R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720" cy="581148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4400" b="0" strike="noStrike" spc="-1">
                <a:solidFill>
                  <a:srgbClr val="000000"/>
                </a:solidFill>
                <a:latin typeface="Calibri Light"/>
                <a:ea typeface="Calibri Light"/>
              </a:rPr>
              <a:t>Title Text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880" cy="581148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t">
            <a:no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One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Two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Three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Four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Five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sldNum" idx="3"/>
          </p:nvPr>
        </p:nvSpPr>
        <p:spPr>
          <a:xfrm>
            <a:off x="11089800" y="6404400"/>
            <a:ext cx="263520" cy="26892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77EB7DA-94D2-477E-AA43-2595F52B61C5}" type="slidenum">
              <a:rPr lang="ru-R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4400" b="0" strike="noStrike" spc="-1">
                <a:solidFill>
                  <a:srgbClr val="000000"/>
                </a:solidFill>
                <a:latin typeface="Calibri Light"/>
                <a:ea typeface="Calibri Light"/>
              </a:rPr>
              <a:t>Title Text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t">
            <a:no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One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Two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Three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Four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Five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sldNum" idx="4"/>
          </p:nvPr>
        </p:nvSpPr>
        <p:spPr>
          <a:xfrm>
            <a:off x="11089800" y="6404400"/>
            <a:ext cx="263520" cy="26892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102E5E6-2F10-46B6-9FC3-11FA123838F2}" type="slidenum">
              <a:rPr lang="ru-R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6000" b="0" strike="noStrike" spc="-1">
                <a:solidFill>
                  <a:srgbClr val="000000"/>
                </a:solidFill>
                <a:latin typeface="Calibri Light"/>
                <a:ea typeface="Calibri Light"/>
              </a:rPr>
              <a:t>Title Text</a:t>
            </a:r>
            <a:endParaRPr lang="ru-RU" sz="6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t">
            <a:no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ru-RU" sz="2400" b="0" strike="noStrike" spc="-1">
                <a:solidFill>
                  <a:srgbClr val="888888"/>
                </a:solidFill>
                <a:latin typeface="Calibri"/>
                <a:ea typeface="Calibri"/>
              </a:rPr>
              <a:t>Body Level One</a:t>
            </a: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ru-RU" sz="2400" b="0" strike="noStrike" spc="-1">
                <a:solidFill>
                  <a:srgbClr val="888888"/>
                </a:solidFill>
                <a:latin typeface="Calibri"/>
                <a:ea typeface="Calibri"/>
              </a:rPr>
              <a:t>Body Level Two</a:t>
            </a: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ru-RU" sz="2400" b="0" strike="noStrike" spc="-1">
                <a:solidFill>
                  <a:srgbClr val="888888"/>
                </a:solidFill>
                <a:latin typeface="Calibri"/>
                <a:ea typeface="Calibri"/>
              </a:rPr>
              <a:t>Body Level Three</a:t>
            </a: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ru-RU" sz="2400" b="0" strike="noStrike" spc="-1">
                <a:solidFill>
                  <a:srgbClr val="888888"/>
                </a:solidFill>
                <a:latin typeface="Calibri"/>
                <a:ea typeface="Calibri"/>
              </a:rPr>
              <a:t>Body Level Four</a:t>
            </a: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ru-RU" sz="2400" b="0" strike="noStrike" spc="-1">
                <a:solidFill>
                  <a:srgbClr val="888888"/>
                </a:solidFill>
                <a:latin typeface="Calibri"/>
                <a:ea typeface="Calibri"/>
              </a:rPr>
              <a:t>Body Level Five</a:t>
            </a: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sldNum" idx="5"/>
          </p:nvPr>
        </p:nvSpPr>
        <p:spPr>
          <a:xfrm>
            <a:off x="11089800" y="6404400"/>
            <a:ext cx="263520" cy="26892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33D4082-B25F-4732-B994-3BF811870CC4}" type="slidenum">
              <a:rPr lang="ru-R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4400" b="0" strike="noStrike" spc="-1">
                <a:solidFill>
                  <a:srgbClr val="000000"/>
                </a:solidFill>
                <a:latin typeface="Calibri Light"/>
                <a:ea typeface="Calibri Light"/>
              </a:rPr>
              <a:t>Title Text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t">
            <a:no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One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Two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Three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Four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Five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sldNum" idx="6"/>
          </p:nvPr>
        </p:nvSpPr>
        <p:spPr>
          <a:xfrm>
            <a:off x="11089800" y="6404400"/>
            <a:ext cx="263520" cy="26892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862478A-349F-4055-8AAD-7CFB9B8FEBCD}" type="slidenum">
              <a:rPr lang="ru-R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4400" b="0" strike="noStrike" spc="-1">
                <a:solidFill>
                  <a:srgbClr val="000000"/>
                </a:solidFill>
                <a:latin typeface="Calibri Light"/>
                <a:ea typeface="Calibri Light"/>
              </a:rPr>
              <a:t>Title Text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360" cy="82368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b">
            <a:no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Calibri"/>
                <a:ea typeface="Calibri"/>
              </a:rPr>
              <a:t>Body Level One</a:t>
            </a: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Calibri"/>
                <a:ea typeface="Calibri"/>
              </a:rPr>
              <a:t>Body Level Two</a:t>
            </a: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Calibri"/>
                <a:ea typeface="Calibri"/>
              </a:rPr>
              <a:t>Body Level Three</a:t>
            </a: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Calibri"/>
                <a:ea typeface="Calibri"/>
              </a:rPr>
              <a:t>Body Level Four</a:t>
            </a: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Calibri"/>
                <a:ea typeface="Calibri"/>
              </a:rPr>
              <a:t>Body Level Five</a:t>
            </a: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920" cy="823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4994" lnSpcReduction="10000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  <p:sp>
        <p:nvSpPr>
          <p:cNvPr id="35" name="PlaceHolder 4"/>
          <p:cNvSpPr>
            <a:spLocks noGrp="1"/>
          </p:cNvSpPr>
          <p:nvPr>
            <p:ph type="sldNum" idx="7"/>
          </p:nvPr>
        </p:nvSpPr>
        <p:spPr>
          <a:xfrm>
            <a:off x="11089800" y="6404400"/>
            <a:ext cx="263520" cy="26892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3170680F-7C8F-4866-B4F7-597C6855F63C}" type="slidenum">
              <a:rPr lang="ru-R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4400" b="0" strike="noStrike" spc="-1">
                <a:solidFill>
                  <a:srgbClr val="000000"/>
                </a:solidFill>
                <a:latin typeface="Calibri Light"/>
                <a:ea typeface="Calibri Light"/>
              </a:rPr>
              <a:t>Title Text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sldNum" idx="8"/>
          </p:nvPr>
        </p:nvSpPr>
        <p:spPr>
          <a:xfrm>
            <a:off x="11089800" y="6404400"/>
            <a:ext cx="263520" cy="26892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A135732-AFB2-414E-BA53-AD4C2B0D4FEC}" type="slidenum">
              <a:rPr lang="ru-R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sldNum" idx="9"/>
          </p:nvPr>
        </p:nvSpPr>
        <p:spPr>
          <a:xfrm>
            <a:off x="11089800" y="6404400"/>
            <a:ext cx="263520" cy="26892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02A3842-4754-4DFC-B061-2F64429C61C1}" type="slidenum">
              <a:rPr lang="ru-R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3200" b="0" strike="noStrike" spc="-1">
                <a:solidFill>
                  <a:srgbClr val="000000"/>
                </a:solidFill>
                <a:latin typeface="Calibri Light"/>
                <a:ea typeface="Calibri Light"/>
              </a:rPr>
              <a:t>Title Text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t">
            <a:no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One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Two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Three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Four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Five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839" lnSpcReduction="10000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  <p:sp>
        <p:nvSpPr>
          <p:cNvPr id="50" name="PlaceHolder 4"/>
          <p:cNvSpPr>
            <a:spLocks noGrp="1"/>
          </p:cNvSpPr>
          <p:nvPr>
            <p:ph type="sldNum" idx="10"/>
          </p:nvPr>
        </p:nvSpPr>
        <p:spPr>
          <a:xfrm>
            <a:off x="11089800" y="6404400"/>
            <a:ext cx="263520" cy="26892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A7050AE-3865-49D8-B92A-1ED4A0C86F78}" type="slidenum">
              <a:rPr lang="ru-R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3200" b="0" strike="noStrike" spc="-1">
                <a:solidFill>
                  <a:srgbClr val="000000"/>
                </a:solidFill>
                <a:latin typeface="Calibri Light"/>
                <a:ea typeface="Calibri Light"/>
              </a:rPr>
              <a:t>Title Text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One</a:t>
            </a:r>
            <a:endParaRPr lang="ru-RU" sz="1600" b="0" strike="noStrike" spc="-1">
              <a:solidFill>
                <a:srgbClr val="000000"/>
              </a:solidFill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Two</a:t>
            </a:r>
            <a:endParaRPr lang="ru-RU" sz="1600" b="0" strike="noStrike" spc="-1">
              <a:solidFill>
                <a:srgbClr val="000000"/>
              </a:solidFill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Three</a:t>
            </a:r>
            <a:endParaRPr lang="ru-RU" sz="1600" b="0" strike="noStrike" spc="-1">
              <a:solidFill>
                <a:srgbClr val="000000"/>
              </a:solidFill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Four</a:t>
            </a:r>
            <a:endParaRPr lang="ru-RU" sz="1600" b="0" strike="noStrike" spc="-1">
              <a:solidFill>
                <a:srgbClr val="000000"/>
              </a:solidFill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Five</a:t>
            </a:r>
            <a:endParaRPr lang="ru-RU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sldNum" idx="11"/>
          </p:nvPr>
        </p:nvSpPr>
        <p:spPr>
          <a:xfrm>
            <a:off x="11089800" y="6404400"/>
            <a:ext cx="263520" cy="26892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0E78D9D-1B3B-45F6-BCFE-92FEC7A33F54}" type="slidenum">
              <a:rPr lang="ru-R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b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6000" b="0" strike="noStrike" spc="-1">
                <a:solidFill>
                  <a:srgbClr val="000000"/>
                </a:solidFill>
                <a:latin typeface="Calibri Light"/>
                <a:ea typeface="Calibri Light"/>
              </a:rPr>
              <a:t>Title Text</a:t>
            </a:r>
            <a:endParaRPr lang="ru-RU" sz="6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t">
            <a:normAutofit fontScale="71638"/>
          </a:bodyPr>
          <a:lstStyle/>
          <a:p>
            <a:pPr marL="432000" indent="-324000" algn="ctr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One</a:t>
            </a: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Two</a:t>
            </a: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Three</a:t>
            </a: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Four</a:t>
            </a: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Five</a:t>
            </a: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sldNum" idx="12"/>
          </p:nvPr>
        </p:nvSpPr>
        <p:spPr>
          <a:xfrm>
            <a:off x="11089800" y="6404400"/>
            <a:ext cx="263520" cy="26892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0FEF249-C9B0-4832-9458-28C8B60192E6}" type="slidenum">
              <a:rPr lang="ru-R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4400" b="0" strike="noStrike" spc="-1">
                <a:solidFill>
                  <a:srgbClr val="000000"/>
                </a:solidFill>
                <a:latin typeface="Calibri Light"/>
                <a:ea typeface="Calibri Light"/>
              </a:rPr>
              <a:t>Title Text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t">
            <a:no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One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Two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Three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Four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Five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sldNum" idx="13"/>
          </p:nvPr>
        </p:nvSpPr>
        <p:spPr>
          <a:xfrm>
            <a:off x="11089800" y="6404400"/>
            <a:ext cx="263520" cy="26892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FBCB045-A8C9-4033-B55F-0425D75077E7}" type="slidenum">
              <a:rPr lang="ru-R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720" cy="581148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4400" b="0" strike="noStrike" spc="-1">
                <a:solidFill>
                  <a:srgbClr val="000000"/>
                </a:solidFill>
                <a:latin typeface="Calibri Light"/>
                <a:ea typeface="Calibri Light"/>
              </a:rPr>
              <a:t>Title Text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880" cy="581148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t">
            <a:no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One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Two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Three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Four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Five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sldNum" idx="14"/>
          </p:nvPr>
        </p:nvSpPr>
        <p:spPr>
          <a:xfrm>
            <a:off x="11089800" y="6404400"/>
            <a:ext cx="263520" cy="26892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C4B6CDA-8C4D-4BAF-99B6-D7B6A7FF4948}" type="slidenum">
              <a:rPr lang="ru-R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4400" b="0" strike="noStrike" spc="-1">
                <a:solidFill>
                  <a:srgbClr val="000000"/>
                </a:solidFill>
                <a:latin typeface="Calibri Light"/>
                <a:ea typeface="Calibri Light"/>
              </a:rPr>
              <a:t>Title Text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t">
            <a:no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One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Two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Three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Four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Five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sldNum" idx="15"/>
          </p:nvPr>
        </p:nvSpPr>
        <p:spPr>
          <a:xfrm>
            <a:off x="11089800" y="6404400"/>
            <a:ext cx="263520" cy="26892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9B0DFC7-11E7-4C61-928A-2BF76EC1F16C}" type="slidenum">
              <a:rPr lang="ru-R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6000" b="0" strike="noStrike" spc="-1">
                <a:solidFill>
                  <a:srgbClr val="000000"/>
                </a:solidFill>
                <a:latin typeface="Calibri Light"/>
                <a:ea typeface="Calibri Light"/>
              </a:rPr>
              <a:t>Title Text</a:t>
            </a:r>
            <a:endParaRPr lang="ru-RU" sz="6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t">
            <a:normAutofit fontScale="62058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ru-RU" sz="2400" b="0" strike="noStrike" spc="-1">
                <a:solidFill>
                  <a:srgbClr val="888888"/>
                </a:solidFill>
                <a:latin typeface="Calibri"/>
                <a:ea typeface="Calibri"/>
              </a:rPr>
              <a:t>Body Level One</a:t>
            </a: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ru-RU" sz="2400" b="0" strike="noStrike" spc="-1">
                <a:solidFill>
                  <a:srgbClr val="888888"/>
                </a:solidFill>
                <a:latin typeface="Calibri"/>
                <a:ea typeface="Calibri"/>
              </a:rPr>
              <a:t>Body Level Two</a:t>
            </a: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ru-RU" sz="2400" b="0" strike="noStrike" spc="-1">
                <a:solidFill>
                  <a:srgbClr val="888888"/>
                </a:solidFill>
                <a:latin typeface="Calibri"/>
                <a:ea typeface="Calibri"/>
              </a:rPr>
              <a:t>Body Level Three</a:t>
            </a: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ru-RU" sz="2400" b="0" strike="noStrike" spc="-1">
                <a:solidFill>
                  <a:srgbClr val="888888"/>
                </a:solidFill>
                <a:latin typeface="Calibri"/>
                <a:ea typeface="Calibri"/>
              </a:rPr>
              <a:t>Body Level Four</a:t>
            </a: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ru-RU" sz="2400" b="0" strike="noStrike" spc="-1">
                <a:solidFill>
                  <a:srgbClr val="888888"/>
                </a:solidFill>
                <a:latin typeface="Calibri"/>
                <a:ea typeface="Calibri"/>
              </a:rPr>
              <a:t>Body Level Five</a:t>
            </a: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sldNum" idx="16"/>
          </p:nvPr>
        </p:nvSpPr>
        <p:spPr>
          <a:xfrm>
            <a:off x="11089800" y="6404400"/>
            <a:ext cx="263520" cy="26892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1980F07-9B75-46FE-A5C6-87B2C309DF1C}" type="slidenum">
              <a:rPr lang="ru-R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4400" b="0" strike="noStrike" spc="-1">
                <a:solidFill>
                  <a:srgbClr val="000000"/>
                </a:solidFill>
                <a:latin typeface="Calibri Light"/>
                <a:ea typeface="Calibri Light"/>
              </a:rPr>
              <a:t>Title Text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t">
            <a:no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One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Two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Three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Four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Five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sldNum" idx="17"/>
          </p:nvPr>
        </p:nvSpPr>
        <p:spPr>
          <a:xfrm>
            <a:off x="11089800" y="6404400"/>
            <a:ext cx="263520" cy="26892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BA132B2-4708-4874-82C5-964D83906787}" type="slidenum">
              <a:rPr lang="ru-R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4400" b="0" strike="noStrike" spc="-1">
                <a:solidFill>
                  <a:srgbClr val="000000"/>
                </a:solidFill>
                <a:latin typeface="Calibri Light"/>
                <a:ea typeface="Calibri Light"/>
              </a:rPr>
              <a:t>Title Text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360" cy="82368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b">
            <a:normAutofit fontScale="21658"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Calibri"/>
                <a:ea typeface="Calibri"/>
              </a:rPr>
              <a:t>Body Level One</a:t>
            </a: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Calibri"/>
                <a:ea typeface="Calibri"/>
              </a:rPr>
              <a:t>Body Level Two</a:t>
            </a: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Calibri"/>
                <a:ea typeface="Calibri"/>
              </a:rPr>
              <a:t>Body Level Three</a:t>
            </a: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Calibri"/>
                <a:ea typeface="Calibri"/>
              </a:rPr>
              <a:t>Body Level Four</a:t>
            </a: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Calibri"/>
                <a:ea typeface="Calibri"/>
              </a:rPr>
              <a:t>Body Level Five</a:t>
            </a:r>
            <a:endParaRPr lang="ru-RU" sz="2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920" cy="823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4994" lnSpcReduction="10000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  <p:sp>
        <p:nvSpPr>
          <p:cNvPr id="92" name="PlaceHolder 4"/>
          <p:cNvSpPr>
            <a:spLocks noGrp="1"/>
          </p:cNvSpPr>
          <p:nvPr>
            <p:ph type="sldNum" idx="18"/>
          </p:nvPr>
        </p:nvSpPr>
        <p:spPr>
          <a:xfrm>
            <a:off x="11089800" y="6404400"/>
            <a:ext cx="263520" cy="26892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CD74386-9E55-4E2D-8484-F2492FDE6E44}" type="slidenum">
              <a:rPr lang="ru-R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4400" b="0" strike="noStrike" spc="-1">
                <a:solidFill>
                  <a:srgbClr val="000000"/>
                </a:solidFill>
                <a:latin typeface="Calibri Light"/>
                <a:ea typeface="Calibri Light"/>
              </a:rPr>
              <a:t>Title Text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sldNum" idx="19"/>
          </p:nvPr>
        </p:nvSpPr>
        <p:spPr>
          <a:xfrm>
            <a:off x="11089800" y="6404400"/>
            <a:ext cx="263520" cy="26892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C0126D7-D760-4BEA-A6B6-6832178007EB}" type="slidenum">
              <a:rPr lang="ru-R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sldNum" idx="20"/>
          </p:nvPr>
        </p:nvSpPr>
        <p:spPr>
          <a:xfrm>
            <a:off x="11089800" y="6404400"/>
            <a:ext cx="263520" cy="26892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CFD747E-720A-4737-92D4-49F5CF54167F}" type="slidenum">
              <a:rPr lang="ru-R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3200" b="0" strike="noStrike" spc="-1">
                <a:solidFill>
                  <a:srgbClr val="000000"/>
                </a:solidFill>
                <a:latin typeface="Calibri Light"/>
                <a:ea typeface="Calibri Light"/>
              </a:rPr>
              <a:t>Title Text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t">
            <a:no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One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Two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Three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Four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Five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839" lnSpcReduction="10000"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  <p:sp>
        <p:nvSpPr>
          <p:cNvPr id="107" name="PlaceHolder 4"/>
          <p:cNvSpPr>
            <a:spLocks noGrp="1"/>
          </p:cNvSpPr>
          <p:nvPr>
            <p:ph type="sldNum" idx="21"/>
          </p:nvPr>
        </p:nvSpPr>
        <p:spPr>
          <a:xfrm>
            <a:off x="11089800" y="6404400"/>
            <a:ext cx="263520" cy="26892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6E1050F-B905-4442-9FFD-75ADEB65BFFF}" type="slidenum">
              <a:rPr lang="ru-R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3200" b="0" strike="noStrike" spc="-1">
                <a:solidFill>
                  <a:srgbClr val="000000"/>
                </a:solidFill>
                <a:latin typeface="Calibri Light"/>
                <a:ea typeface="Calibri Light"/>
              </a:rPr>
              <a:t>Title Text</a:t>
            </a:r>
            <a:endParaRPr lang="ru-RU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One</a:t>
            </a:r>
            <a:endParaRPr lang="ru-RU" sz="1600" b="0" strike="noStrike" spc="-1">
              <a:solidFill>
                <a:srgbClr val="000000"/>
              </a:solidFill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Two</a:t>
            </a:r>
            <a:endParaRPr lang="ru-RU" sz="1600" b="0" strike="noStrike" spc="-1">
              <a:solidFill>
                <a:srgbClr val="000000"/>
              </a:solidFill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Three</a:t>
            </a:r>
            <a:endParaRPr lang="ru-RU" sz="1600" b="0" strike="noStrike" spc="-1">
              <a:solidFill>
                <a:srgbClr val="000000"/>
              </a:solidFill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Four</a:t>
            </a:r>
            <a:endParaRPr lang="ru-RU" sz="1600" b="0" strike="noStrike" spc="-1">
              <a:solidFill>
                <a:srgbClr val="000000"/>
              </a:solidFill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  <a:ea typeface="Calibri"/>
              </a:rPr>
              <a:t>Body Level Five</a:t>
            </a:r>
            <a:endParaRPr lang="ru-RU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1" name="PlaceHolder 4"/>
          <p:cNvSpPr>
            <a:spLocks noGrp="1"/>
          </p:cNvSpPr>
          <p:nvPr>
            <p:ph type="sldNum" idx="22"/>
          </p:nvPr>
        </p:nvSpPr>
        <p:spPr>
          <a:xfrm>
            <a:off x="11089800" y="6404400"/>
            <a:ext cx="263520" cy="26892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A2408DA-9B60-4DE8-865A-0CDCF3548CD5}" type="slidenum">
              <a:rPr lang="ru-RU" sz="1200" b="0" strike="noStrike" spc="-1">
                <a:solidFill>
                  <a:srgbClr val="888888"/>
                </a:solidFill>
                <a:latin typeface="Calibri"/>
                <a:ea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/>
          <p:nvPr/>
        </p:nvSpPr>
        <p:spPr>
          <a:xfrm>
            <a:off x="277200" y="322560"/>
            <a:ext cx="11881080" cy="944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t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800" b="1" strike="noStrike" spc="-1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Arial"/>
              </a:rPr>
              <a:t>ФГБОУ ВО «Чеченский государственный университет</a:t>
            </a: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800" b="1" strike="noStrike" spc="-1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Arial"/>
              </a:rPr>
              <a:t> имени  Ахмата Абдулхамидовича Кадырова»</a:t>
            </a: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TextBox 6"/>
          <p:cNvSpPr/>
          <p:nvPr/>
        </p:nvSpPr>
        <p:spPr>
          <a:xfrm>
            <a:off x="1955520" y="1448640"/>
            <a:ext cx="8280720" cy="1431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t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2200" b="0" strike="noStrike" spc="-1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2200" b="0" strike="noStrike" spc="-1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2200" b="0" strike="noStrike" spc="-1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TextBox 7"/>
          <p:cNvSpPr/>
          <p:nvPr/>
        </p:nvSpPr>
        <p:spPr>
          <a:xfrm>
            <a:off x="1390680" y="1436040"/>
            <a:ext cx="9889560" cy="760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t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200" b="0" strike="noStrike" spc="-1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Times New Roman"/>
              </a:rPr>
              <a:t>ФАКУЛЬТЕТ ГЕОГРАФИИ И ГЕОЭКОЛОГИИ</a:t>
            </a:r>
            <a:endParaRPr lang="ru-RU" sz="2200" b="0" strike="noStrike" spc="-1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200" b="0" strike="noStrike" spc="-1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Times New Roman"/>
              </a:rPr>
              <a:t>Кафедра «Экология и природопользование»</a:t>
            </a:r>
            <a:endParaRPr lang="ru-RU" sz="2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Прямоугольник 9"/>
          <p:cNvSpPr/>
          <p:nvPr/>
        </p:nvSpPr>
        <p:spPr>
          <a:xfrm>
            <a:off x="3359520" y="2601360"/>
            <a:ext cx="6253200" cy="69984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4000" b="1" strike="noStrike" spc="-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ea typeface="Franklin Gothic Heavy"/>
              </a:rPr>
              <a:t>Портфолио бакалавра</a:t>
            </a:r>
            <a:endParaRPr lang="ru-RU" sz="4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Прямоугольник 11"/>
          <p:cNvSpPr/>
          <p:nvPr/>
        </p:nvSpPr>
        <p:spPr>
          <a:xfrm>
            <a:off x="2880000" y="3951360"/>
            <a:ext cx="7892482" cy="521766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800" b="0" strike="noStrike" spc="-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Arial"/>
              </a:rPr>
              <a:t>ФИО: ЯНГУЛЬБИЕВ </a:t>
            </a:r>
            <a:r>
              <a:rPr lang="ru-RU" sz="2800" b="0" strike="noStrike" spc="-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Arial"/>
              </a:rPr>
              <a:t>САЙФУЛЛА</a:t>
            </a:r>
            <a:r>
              <a:rPr lang="ru-RU" sz="2800" b="0" strike="noStrike" spc="-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Arial"/>
              </a:rPr>
              <a:t> </a:t>
            </a:r>
            <a:r>
              <a:rPr lang="ru-RU" sz="2800" b="0" strike="noStrike" spc="-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Arial"/>
              </a:rPr>
              <a:t>ИСЛАМОВИЧ</a:t>
            </a:r>
            <a:endParaRPr lang="ru-RU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Прямоугольник 12"/>
          <p:cNvSpPr/>
          <p:nvPr/>
        </p:nvSpPr>
        <p:spPr>
          <a:xfrm>
            <a:off x="2898000" y="4437720"/>
            <a:ext cx="6987240" cy="4561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0" strike="noStrike" spc="-1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Arial"/>
              </a:rPr>
              <a:t>Форма обучения: очная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8" name="Рисунок 12"/>
          <p:cNvPicPr/>
          <p:nvPr/>
        </p:nvPicPr>
        <p:blipFill>
          <a:blip r:embed="rId3"/>
          <a:stretch/>
        </p:blipFill>
        <p:spPr>
          <a:xfrm>
            <a:off x="191520" y="163080"/>
            <a:ext cx="1110600" cy="1067040"/>
          </a:xfrm>
          <a:prstGeom prst="rect">
            <a:avLst/>
          </a:prstGeom>
          <a:ln w="0">
            <a:noFill/>
          </a:ln>
        </p:spPr>
      </p:pic>
      <p:sp>
        <p:nvSpPr>
          <p:cNvPr id="119" name="TextBox 3"/>
          <p:cNvSpPr/>
          <p:nvPr/>
        </p:nvSpPr>
        <p:spPr>
          <a:xfrm>
            <a:off x="3140122" y="4965300"/>
            <a:ext cx="7632360" cy="9133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0" strike="noStrike" spc="-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ea typeface="Calibri"/>
              </a:rPr>
              <a:t>НАПРАВЛЕНИЕ ПОДГОТОВКИ: 07.03.03	ДИЗАЙН АРХИТЕКТУРНОЙ СРЕДЫ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0" strike="noStrike" spc="-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ea typeface="Calibri"/>
              </a:rPr>
              <a:t>ПРОФИЛЬ: ЛАНДШАФТНАЯ АРХИТЕКТУРА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0CE74BA-E0D1-6AA9-E8FF-124E31574C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820" y="3684230"/>
            <a:ext cx="1806097" cy="241921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2200680" y="239400"/>
            <a:ext cx="7790400" cy="6246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/>
          <a:p>
            <a:pPr indent="0" algn="ctr" defTabSz="88704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3780" b="1" strike="noStrike" spc="-1">
                <a:solidFill>
                  <a:srgbClr val="0070C0"/>
                </a:solidFill>
                <a:latin typeface="Arial"/>
                <a:ea typeface="Arial"/>
              </a:rPr>
              <a:t>Приказы</a:t>
            </a:r>
            <a:endParaRPr lang="ru-RU" sz="378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Прямоугольник 4"/>
          <p:cNvSpPr/>
          <p:nvPr/>
        </p:nvSpPr>
        <p:spPr>
          <a:xfrm>
            <a:off x="0" y="1065960"/>
            <a:ext cx="12191760" cy="41472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23" name="Прямоугольник 5"/>
          <p:cNvSpPr/>
          <p:nvPr/>
        </p:nvSpPr>
        <p:spPr>
          <a:xfrm>
            <a:off x="2679120" y="1121400"/>
            <a:ext cx="9512640" cy="30348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24" name="Прямоугольник 6"/>
          <p:cNvSpPr/>
          <p:nvPr/>
        </p:nvSpPr>
        <p:spPr>
          <a:xfrm>
            <a:off x="0" y="1121400"/>
            <a:ext cx="2610720" cy="30348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grpSp>
        <p:nvGrpSpPr>
          <p:cNvPr id="125" name="Прямоугольник 7"/>
          <p:cNvGrpSpPr/>
          <p:nvPr/>
        </p:nvGrpSpPr>
        <p:grpSpPr>
          <a:xfrm>
            <a:off x="0" y="1735560"/>
            <a:ext cx="11993040" cy="736200"/>
            <a:chOff x="0" y="1735560"/>
            <a:chExt cx="11993040" cy="736200"/>
          </a:xfrm>
        </p:grpSpPr>
        <p:sp>
          <p:nvSpPr>
            <p:cNvPr id="126" name="Rectangle"/>
            <p:cNvSpPr/>
            <p:nvPr/>
          </p:nvSpPr>
          <p:spPr>
            <a:xfrm>
              <a:off x="0" y="1735560"/>
              <a:ext cx="11953440" cy="736200"/>
            </a:xfrm>
            <a:prstGeom prst="rect">
              <a:avLst/>
            </a:prstGeom>
            <a:solidFill>
              <a:srgbClr val="FFF2CB"/>
            </a:solidFill>
            <a:ln w="12600">
              <a:solidFill>
                <a:srgbClr val="F5BD14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2400" b="1" strike="noStrike" spc="-1">
                  <a:solidFill>
                    <a:srgbClr val="0070C0"/>
                  </a:solidFill>
                  <a:latin typeface="Calibri"/>
                  <a:ea typeface="Calibri"/>
                </a:rPr>
                <a:t>                                        </a:t>
              </a:r>
              <a:endParaRPr lang="ru-RU" sz="2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7" name="О зачислении"/>
            <p:cNvSpPr/>
            <p:nvPr/>
          </p:nvSpPr>
          <p:spPr>
            <a:xfrm>
              <a:off x="351720" y="1971360"/>
              <a:ext cx="11641320" cy="45792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2400" b="1" strike="noStrike" spc="-1" dirty="0">
                  <a:solidFill>
                    <a:srgbClr val="0070C0"/>
                  </a:solidFill>
                  <a:latin typeface="Calibri"/>
                  <a:ea typeface="Calibri"/>
                </a:rPr>
                <a:t>О зачислении  от </a:t>
              </a:r>
              <a:r>
                <a:rPr lang="ru-RU" sz="2400" b="1" spc="-1" dirty="0">
                  <a:solidFill>
                    <a:srgbClr val="0070C0"/>
                  </a:solidFill>
                  <a:latin typeface="Calibri"/>
                  <a:ea typeface="Calibri"/>
                </a:rPr>
                <a:t>29.09</a:t>
              </a:r>
              <a:r>
                <a:rPr lang="en-US" sz="2400" b="1" strike="noStrike" spc="-1" dirty="0">
                  <a:solidFill>
                    <a:srgbClr val="0070C0"/>
                  </a:solidFill>
                  <a:latin typeface="Calibri"/>
                  <a:ea typeface="Calibri"/>
                </a:rPr>
                <a:t>.2026 </a:t>
              </a:r>
              <a:r>
                <a:rPr lang="ru-RU" sz="2400" b="1" strike="noStrike" spc="-1" dirty="0">
                  <a:solidFill>
                    <a:srgbClr val="0070C0"/>
                  </a:solidFill>
                  <a:latin typeface="Calibri"/>
                  <a:ea typeface="Calibri"/>
                </a:rPr>
                <a:t>№ 257/03-21</a:t>
              </a:r>
              <a:endParaRPr lang="ru-RU" sz="2400" b="0" strike="noStrike" spc="-1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28" name="Прямоугольник 8"/>
          <p:cNvGrpSpPr/>
          <p:nvPr/>
        </p:nvGrpSpPr>
        <p:grpSpPr>
          <a:xfrm>
            <a:off x="351720" y="2801520"/>
            <a:ext cx="11641320" cy="736200"/>
            <a:chOff x="351720" y="2801520"/>
            <a:chExt cx="11641320" cy="736200"/>
          </a:xfrm>
        </p:grpSpPr>
        <p:sp>
          <p:nvSpPr>
            <p:cNvPr id="129" name="Rectangle"/>
            <p:cNvSpPr/>
            <p:nvPr/>
          </p:nvSpPr>
          <p:spPr>
            <a:xfrm>
              <a:off x="351720" y="2801520"/>
              <a:ext cx="11641320" cy="736200"/>
            </a:xfrm>
            <a:prstGeom prst="rect">
              <a:avLst/>
            </a:prstGeom>
            <a:solidFill>
              <a:srgbClr val="FFF2CB"/>
            </a:solidFill>
            <a:ln w="12600">
              <a:solidFill>
                <a:srgbClr val="F5BD14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endParaRPr lang="ru-RU" sz="1800" b="1" strike="noStrike" spc="-1">
                <a:solidFill>
                  <a:srgbClr val="0070C0"/>
                </a:solidFill>
                <a:latin typeface="Calibri"/>
                <a:ea typeface="Calibri"/>
              </a:endParaRPr>
            </a:p>
          </p:txBody>
        </p:sp>
        <p:sp>
          <p:nvSpPr>
            <p:cNvPr id="130" name="Переводной"/>
            <p:cNvSpPr/>
            <p:nvPr/>
          </p:nvSpPr>
          <p:spPr>
            <a:xfrm>
              <a:off x="351720" y="2947680"/>
              <a:ext cx="11641320" cy="45792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2400" b="1" strike="noStrike" spc="-1">
                  <a:solidFill>
                    <a:srgbClr val="0070C0"/>
                  </a:solidFill>
                  <a:latin typeface="Calibri"/>
                  <a:ea typeface="Calibri"/>
                </a:rPr>
                <a:t>Переводной</a:t>
              </a:r>
              <a:endParaRPr lang="ru-RU" sz="2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31" name="Прямоугольник 12"/>
          <p:cNvGrpSpPr/>
          <p:nvPr/>
        </p:nvGrpSpPr>
        <p:grpSpPr>
          <a:xfrm>
            <a:off x="351720" y="3777840"/>
            <a:ext cx="11641320" cy="736200"/>
            <a:chOff x="351720" y="3777840"/>
            <a:chExt cx="11641320" cy="736200"/>
          </a:xfrm>
        </p:grpSpPr>
        <p:sp>
          <p:nvSpPr>
            <p:cNvPr id="132" name="Rectangle"/>
            <p:cNvSpPr/>
            <p:nvPr/>
          </p:nvSpPr>
          <p:spPr>
            <a:xfrm>
              <a:off x="351720" y="3777840"/>
              <a:ext cx="11641320" cy="736200"/>
            </a:xfrm>
            <a:prstGeom prst="rect">
              <a:avLst/>
            </a:prstGeom>
            <a:solidFill>
              <a:srgbClr val="FFF2CB"/>
            </a:solidFill>
            <a:ln w="12600">
              <a:solidFill>
                <a:srgbClr val="F5BD14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endParaRPr lang="ru-RU" sz="1800" b="1" strike="noStrike" spc="-1">
                <a:solidFill>
                  <a:srgbClr val="0070C0"/>
                </a:solidFill>
                <a:latin typeface="Calibri"/>
                <a:ea typeface="Calibri"/>
              </a:endParaRPr>
            </a:p>
          </p:txBody>
        </p:sp>
        <p:sp>
          <p:nvSpPr>
            <p:cNvPr id="133" name="Переводной"/>
            <p:cNvSpPr/>
            <p:nvPr/>
          </p:nvSpPr>
          <p:spPr>
            <a:xfrm>
              <a:off x="351720" y="3924000"/>
              <a:ext cx="11641320" cy="45792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2400" b="1" strike="noStrike" spc="-1">
                  <a:solidFill>
                    <a:srgbClr val="0070C0"/>
                  </a:solidFill>
                  <a:latin typeface="Calibri"/>
                  <a:ea typeface="Calibri"/>
                </a:rPr>
                <a:t>Переводной   </a:t>
              </a:r>
              <a:endParaRPr lang="ru-RU" sz="2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34" name="Прямоугольник 13"/>
          <p:cNvGrpSpPr/>
          <p:nvPr/>
        </p:nvGrpSpPr>
        <p:grpSpPr>
          <a:xfrm>
            <a:off x="351720" y="4754160"/>
            <a:ext cx="11641320" cy="736200"/>
            <a:chOff x="351720" y="4754160"/>
            <a:chExt cx="11641320" cy="736200"/>
          </a:xfrm>
        </p:grpSpPr>
        <p:sp>
          <p:nvSpPr>
            <p:cNvPr id="135" name="Rectangle"/>
            <p:cNvSpPr/>
            <p:nvPr/>
          </p:nvSpPr>
          <p:spPr>
            <a:xfrm>
              <a:off x="351720" y="4754160"/>
              <a:ext cx="11641320" cy="736200"/>
            </a:xfrm>
            <a:prstGeom prst="rect">
              <a:avLst/>
            </a:prstGeom>
            <a:solidFill>
              <a:srgbClr val="FFF2CB"/>
            </a:solidFill>
            <a:ln w="12600">
              <a:solidFill>
                <a:srgbClr val="F5BD14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endParaRPr lang="ru-RU" sz="1800" b="1" strike="noStrike" spc="-1">
                <a:solidFill>
                  <a:srgbClr val="0070C0"/>
                </a:solidFill>
                <a:latin typeface="Calibri"/>
                <a:ea typeface="Calibri"/>
              </a:endParaRPr>
            </a:p>
          </p:txBody>
        </p:sp>
        <p:sp>
          <p:nvSpPr>
            <p:cNvPr id="136" name="Переводной"/>
            <p:cNvSpPr/>
            <p:nvPr/>
          </p:nvSpPr>
          <p:spPr>
            <a:xfrm>
              <a:off x="351720" y="4893480"/>
              <a:ext cx="11641320" cy="45792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2400" b="1" strike="noStrike" spc="-1">
                  <a:solidFill>
                    <a:srgbClr val="0070C0"/>
                  </a:solidFill>
                  <a:latin typeface="Calibri"/>
                  <a:ea typeface="Calibri"/>
                </a:rPr>
                <a:t>Переводной</a:t>
              </a:r>
              <a:endParaRPr lang="ru-RU" sz="2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37" name="Прямоугольник 14"/>
          <p:cNvGrpSpPr/>
          <p:nvPr/>
        </p:nvGrpSpPr>
        <p:grpSpPr>
          <a:xfrm>
            <a:off x="351720" y="5730480"/>
            <a:ext cx="11641320" cy="736200"/>
            <a:chOff x="351720" y="5730480"/>
            <a:chExt cx="11641320" cy="736200"/>
          </a:xfrm>
        </p:grpSpPr>
        <p:sp>
          <p:nvSpPr>
            <p:cNvPr id="138" name="Rectangle"/>
            <p:cNvSpPr/>
            <p:nvPr/>
          </p:nvSpPr>
          <p:spPr>
            <a:xfrm>
              <a:off x="351720" y="5730480"/>
              <a:ext cx="11641320" cy="736200"/>
            </a:xfrm>
            <a:prstGeom prst="rect">
              <a:avLst/>
            </a:prstGeom>
            <a:solidFill>
              <a:srgbClr val="FFF2CB"/>
            </a:solidFill>
            <a:ln w="12600">
              <a:solidFill>
                <a:srgbClr val="F5BD14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endParaRPr lang="ru-RU" sz="1800" b="1" strike="noStrike" spc="-1">
                <a:solidFill>
                  <a:srgbClr val="0070C0"/>
                </a:solidFill>
                <a:latin typeface="Calibri"/>
                <a:ea typeface="Calibri"/>
              </a:endParaRPr>
            </a:p>
          </p:txBody>
        </p:sp>
        <p:sp>
          <p:nvSpPr>
            <p:cNvPr id="139" name="Переводной"/>
            <p:cNvSpPr/>
            <p:nvPr/>
          </p:nvSpPr>
          <p:spPr>
            <a:xfrm>
              <a:off x="351720" y="5869800"/>
              <a:ext cx="11641320" cy="45792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2400" b="1" strike="noStrike" spc="-1">
                  <a:solidFill>
                    <a:srgbClr val="0070C0"/>
                  </a:solidFill>
                  <a:latin typeface="Calibri"/>
                  <a:ea typeface="Calibri"/>
                </a:rPr>
                <a:t>Переводной</a:t>
              </a:r>
              <a:endParaRPr lang="ru-RU" sz="24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40" name="Рисунок 21"/>
          <p:cNvPicPr/>
          <p:nvPr/>
        </p:nvPicPr>
        <p:blipFill>
          <a:blip r:embed="rId2"/>
          <a:stretch/>
        </p:blipFill>
        <p:spPr>
          <a:xfrm>
            <a:off x="209160" y="33120"/>
            <a:ext cx="1110600" cy="10670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Прямоугольник 2"/>
          <p:cNvSpPr/>
          <p:nvPr/>
        </p:nvSpPr>
        <p:spPr>
          <a:xfrm>
            <a:off x="1613160" y="150840"/>
            <a:ext cx="8965080" cy="4561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ПУБЛИКАЦИИ В НАУЧНЫХ ИЗДАНИЯХ, НАУЧНЫЕ СТАТЬИ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Прямоугольник 3"/>
          <p:cNvSpPr/>
          <p:nvPr/>
        </p:nvSpPr>
        <p:spPr>
          <a:xfrm>
            <a:off x="0" y="1065960"/>
            <a:ext cx="12191760" cy="41472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43" name="Прямоугольник 4"/>
          <p:cNvSpPr/>
          <p:nvPr/>
        </p:nvSpPr>
        <p:spPr>
          <a:xfrm>
            <a:off x="2679120" y="1121400"/>
            <a:ext cx="9512640" cy="30348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44" name="Прямоугольник 5"/>
          <p:cNvSpPr/>
          <p:nvPr/>
        </p:nvSpPr>
        <p:spPr>
          <a:xfrm>
            <a:off x="0" y="1121400"/>
            <a:ext cx="2610720" cy="30348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45" name="Прямоугольник 6"/>
          <p:cNvSpPr/>
          <p:nvPr/>
        </p:nvSpPr>
        <p:spPr>
          <a:xfrm>
            <a:off x="195120" y="1710360"/>
            <a:ext cx="11797920" cy="76212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46" name="TextBox 7"/>
          <p:cNvSpPr/>
          <p:nvPr/>
        </p:nvSpPr>
        <p:spPr>
          <a:xfrm>
            <a:off x="385200" y="1764000"/>
            <a:ext cx="11427120" cy="639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t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Calibri"/>
              </a:rPr>
              <a:t>Основные положения и выводы диссертационного исследования нашли отражение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Calibri"/>
              </a:rPr>
              <a:t>в научных публикациях автора, в том числе в изданиях, рекомендованных ВАК РФ: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47" name="Таблица 8"/>
          <p:cNvGraphicFramePr/>
          <p:nvPr/>
        </p:nvGraphicFramePr>
        <p:xfrm>
          <a:off x="195120" y="2813760"/>
          <a:ext cx="11797920" cy="1806240"/>
        </p:xfrm>
        <a:graphic>
          <a:graphicData uri="http://schemas.openxmlformats.org/drawingml/2006/table">
            <a:tbl>
              <a:tblPr/>
              <a:tblGrid>
                <a:gridCol w="78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5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0">
                <a:tc>
                  <a:txBody>
                    <a:bodyPr/>
                    <a:lstStyle/>
                    <a:p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п/п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Наименование работы,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ее вид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Выходные данные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Соавторы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48" name="Рисунок 10"/>
          <p:cNvPicPr/>
          <p:nvPr/>
        </p:nvPicPr>
        <p:blipFill>
          <a:blip r:embed="rId2"/>
          <a:stretch/>
        </p:blipFill>
        <p:spPr>
          <a:xfrm>
            <a:off x="209160" y="33120"/>
            <a:ext cx="1110600" cy="10670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Прямоугольник 2"/>
          <p:cNvSpPr/>
          <p:nvPr/>
        </p:nvSpPr>
        <p:spPr>
          <a:xfrm>
            <a:off x="2794680" y="314280"/>
            <a:ext cx="7304040" cy="4561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 РЕЗУЛЬТАТЫ ПРОМЕЖУТОЧНОЙ АТТЕСТАЦИИ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Прямоугольник 3"/>
          <p:cNvSpPr/>
          <p:nvPr/>
        </p:nvSpPr>
        <p:spPr>
          <a:xfrm>
            <a:off x="0" y="1065960"/>
            <a:ext cx="12191760" cy="41472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51" name="Прямоугольник 4"/>
          <p:cNvSpPr/>
          <p:nvPr/>
        </p:nvSpPr>
        <p:spPr>
          <a:xfrm>
            <a:off x="2679120" y="1121400"/>
            <a:ext cx="9512640" cy="30348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52" name="Прямоугольник 5"/>
          <p:cNvSpPr/>
          <p:nvPr/>
        </p:nvSpPr>
        <p:spPr>
          <a:xfrm>
            <a:off x="0" y="1121400"/>
            <a:ext cx="2610720" cy="30348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graphicFrame>
        <p:nvGraphicFramePr>
          <p:cNvPr id="153" name="Таблица 8"/>
          <p:cNvGraphicFramePr/>
          <p:nvPr/>
        </p:nvGraphicFramePr>
        <p:xfrm>
          <a:off x="452520" y="1714320"/>
          <a:ext cx="11286720" cy="4024080"/>
        </p:xfrm>
        <a:graphic>
          <a:graphicData uri="http://schemas.openxmlformats.org/drawingml/2006/table">
            <a:tbl>
              <a:tblPr/>
              <a:tblGrid>
                <a:gridCol w="797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11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77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22320">
                <a:tc>
                  <a:txBody>
                    <a:bodyPr/>
                    <a:lstStyle/>
                    <a:p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п/п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Экзамен</a:t>
                      </a:r>
                      <a:r>
                        <a:rPr lang="en-US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/ </a:t>
                      </a: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зачет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Оценка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7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Times New Roman"/>
                          <a:ea typeface="Calibri"/>
                        </a:rPr>
                        <a:t>1.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7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Times New Roman"/>
                          <a:ea typeface="Calibri"/>
                        </a:rPr>
                        <a:t>2.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7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Times New Roman"/>
                          <a:ea typeface="Calibri"/>
                        </a:rPr>
                        <a:t>3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7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Times New Roman"/>
                          <a:ea typeface="Calibri"/>
                        </a:rPr>
                        <a:t>4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7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Times New Roman"/>
                          <a:ea typeface="Calibri"/>
                        </a:rPr>
                        <a:t>5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77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Times New Roman"/>
                          <a:ea typeface="Calibri"/>
                        </a:rPr>
                        <a:t>7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77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Times New Roman"/>
                          <a:ea typeface="Calibri"/>
                        </a:rPr>
                        <a:t>8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77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Times New Roman"/>
                          <a:ea typeface="Calibri"/>
                        </a:rPr>
                        <a:t>9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54" name="TextBox 9"/>
          <p:cNvSpPr/>
          <p:nvPr/>
        </p:nvSpPr>
        <p:spPr>
          <a:xfrm>
            <a:off x="32040" y="1586160"/>
            <a:ext cx="92160" cy="369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endParaRPr lang="ru-RU" sz="1800" b="1" strike="noStrike" spc="-1">
              <a:solidFill>
                <a:srgbClr val="4175B5"/>
              </a:solidFill>
              <a:latin typeface="Arial"/>
              <a:ea typeface="Arial"/>
            </a:endParaRPr>
          </a:p>
        </p:txBody>
      </p:sp>
      <p:sp>
        <p:nvSpPr>
          <p:cNvPr id="155" name="TextBox 14"/>
          <p:cNvSpPr/>
          <p:nvPr/>
        </p:nvSpPr>
        <p:spPr>
          <a:xfrm>
            <a:off x="106200" y="4046040"/>
            <a:ext cx="92160" cy="369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endParaRPr lang="ru-RU" sz="1800" b="1" strike="noStrike" spc="-1">
              <a:solidFill>
                <a:srgbClr val="4175B5"/>
              </a:solidFill>
              <a:latin typeface="Arial"/>
              <a:ea typeface="Arial"/>
            </a:endParaRPr>
          </a:p>
        </p:txBody>
      </p:sp>
      <p:pic>
        <p:nvPicPr>
          <p:cNvPr id="156" name="Рисунок 9"/>
          <p:cNvPicPr/>
          <p:nvPr/>
        </p:nvPicPr>
        <p:blipFill>
          <a:blip r:embed="rId2"/>
          <a:stretch/>
        </p:blipFill>
        <p:spPr>
          <a:xfrm>
            <a:off x="209160" y="33120"/>
            <a:ext cx="1110600" cy="1067040"/>
          </a:xfrm>
          <a:prstGeom prst="rect">
            <a:avLst/>
          </a:prstGeom>
          <a:ln w="0">
            <a:noFill/>
          </a:ln>
        </p:spPr>
      </p:pic>
      <p:pic>
        <p:nvPicPr>
          <p:cNvPr id="157" name="Рисунок 6"/>
          <p:cNvPicPr/>
          <p:nvPr/>
        </p:nvPicPr>
        <p:blipFill>
          <a:blip r:embed="rId3"/>
          <a:stretch/>
        </p:blipFill>
        <p:spPr>
          <a:xfrm>
            <a:off x="809640" y="1357200"/>
            <a:ext cx="6065640" cy="4935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Прямоугольник 2"/>
          <p:cNvSpPr/>
          <p:nvPr/>
        </p:nvSpPr>
        <p:spPr>
          <a:xfrm>
            <a:off x="2794680" y="314280"/>
            <a:ext cx="7304040" cy="4561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 РЕЗУЛЬТАТЫ ПРОМЕЖУТОЧНОЙ АТТЕСТАЦИИ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Прямоугольник 3"/>
          <p:cNvSpPr/>
          <p:nvPr/>
        </p:nvSpPr>
        <p:spPr>
          <a:xfrm>
            <a:off x="0" y="1065960"/>
            <a:ext cx="12191760" cy="41472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60" name="Прямоугольник 4"/>
          <p:cNvSpPr/>
          <p:nvPr/>
        </p:nvSpPr>
        <p:spPr>
          <a:xfrm>
            <a:off x="2679120" y="1121400"/>
            <a:ext cx="9512640" cy="30348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61" name="Прямоугольник 5"/>
          <p:cNvSpPr/>
          <p:nvPr/>
        </p:nvSpPr>
        <p:spPr>
          <a:xfrm>
            <a:off x="0" y="1121400"/>
            <a:ext cx="2610720" cy="30348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graphicFrame>
        <p:nvGraphicFramePr>
          <p:cNvPr id="162" name="Таблица 8"/>
          <p:cNvGraphicFramePr/>
          <p:nvPr/>
        </p:nvGraphicFramePr>
        <p:xfrm>
          <a:off x="209160" y="1917000"/>
          <a:ext cx="11672280" cy="4510080"/>
        </p:xfrm>
        <a:graphic>
          <a:graphicData uri="http://schemas.openxmlformats.org/drawingml/2006/table">
            <a:tbl>
              <a:tblPr/>
              <a:tblGrid>
                <a:gridCol w="99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91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0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1240">
                <a:tc>
                  <a:txBody>
                    <a:bodyPr/>
                    <a:lstStyle/>
                    <a:p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п/п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Экзамен</a:t>
                      </a:r>
                      <a:r>
                        <a:rPr lang="en-US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/ </a:t>
                      </a: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зачет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Оценка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9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9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11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9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12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69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13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69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14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69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15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69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16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69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17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69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18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69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19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63" name="TextBox 9"/>
          <p:cNvSpPr/>
          <p:nvPr/>
        </p:nvSpPr>
        <p:spPr>
          <a:xfrm>
            <a:off x="32040" y="1586160"/>
            <a:ext cx="92160" cy="369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endParaRPr lang="ru-RU" sz="1800" b="1" strike="noStrike" spc="-1">
              <a:solidFill>
                <a:srgbClr val="4175B5"/>
              </a:solidFill>
              <a:latin typeface="Arial"/>
              <a:ea typeface="Arial"/>
            </a:endParaRPr>
          </a:p>
        </p:txBody>
      </p:sp>
      <p:sp>
        <p:nvSpPr>
          <p:cNvPr id="164" name="TextBox 14"/>
          <p:cNvSpPr/>
          <p:nvPr/>
        </p:nvSpPr>
        <p:spPr>
          <a:xfrm>
            <a:off x="106200" y="4046040"/>
            <a:ext cx="92160" cy="369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endParaRPr lang="ru-RU" sz="1800" b="1" strike="noStrike" spc="-1">
              <a:solidFill>
                <a:srgbClr val="4175B5"/>
              </a:solidFill>
              <a:latin typeface="Arial"/>
              <a:ea typeface="Arial"/>
            </a:endParaRPr>
          </a:p>
        </p:txBody>
      </p:sp>
      <p:pic>
        <p:nvPicPr>
          <p:cNvPr id="165" name="Рисунок 9"/>
          <p:cNvPicPr/>
          <p:nvPr/>
        </p:nvPicPr>
        <p:blipFill>
          <a:blip r:embed="rId2"/>
          <a:stretch/>
        </p:blipFill>
        <p:spPr>
          <a:xfrm>
            <a:off x="209160" y="33120"/>
            <a:ext cx="1110600" cy="1067040"/>
          </a:xfrm>
          <a:prstGeom prst="rect">
            <a:avLst/>
          </a:prstGeom>
          <a:ln w="0">
            <a:noFill/>
          </a:ln>
        </p:spPr>
      </p:pic>
      <p:pic>
        <p:nvPicPr>
          <p:cNvPr id="166" name="Рисунок 1"/>
          <p:cNvPicPr/>
          <p:nvPr/>
        </p:nvPicPr>
        <p:blipFill>
          <a:blip r:embed="rId3"/>
          <a:stretch/>
        </p:blipFill>
        <p:spPr>
          <a:xfrm>
            <a:off x="380880" y="1415160"/>
            <a:ext cx="6065640" cy="4935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Прямоугольник 2"/>
          <p:cNvSpPr/>
          <p:nvPr/>
        </p:nvSpPr>
        <p:spPr>
          <a:xfrm>
            <a:off x="2794680" y="314280"/>
            <a:ext cx="7304040" cy="4561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 РЕЗУЛЬТАТЫ ПРОМЕЖУТОЧНОЙ АТТЕСТАЦИИ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Прямоугольник 3"/>
          <p:cNvSpPr/>
          <p:nvPr/>
        </p:nvSpPr>
        <p:spPr>
          <a:xfrm>
            <a:off x="0" y="1065960"/>
            <a:ext cx="12191760" cy="41472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69" name="Прямоугольник 4"/>
          <p:cNvSpPr/>
          <p:nvPr/>
        </p:nvSpPr>
        <p:spPr>
          <a:xfrm>
            <a:off x="2679120" y="1121400"/>
            <a:ext cx="9512640" cy="30348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70" name="Прямоугольник 5"/>
          <p:cNvSpPr/>
          <p:nvPr/>
        </p:nvSpPr>
        <p:spPr>
          <a:xfrm>
            <a:off x="0" y="1121400"/>
            <a:ext cx="2610720" cy="30348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graphicFrame>
        <p:nvGraphicFramePr>
          <p:cNvPr id="171" name="Таблица 8"/>
          <p:cNvGraphicFramePr/>
          <p:nvPr/>
        </p:nvGraphicFramePr>
        <p:xfrm>
          <a:off x="209160" y="1917000"/>
          <a:ext cx="11672280" cy="4010760"/>
        </p:xfrm>
        <a:graphic>
          <a:graphicData uri="http://schemas.openxmlformats.org/drawingml/2006/table">
            <a:tbl>
              <a:tblPr/>
              <a:tblGrid>
                <a:gridCol w="1032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48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0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1360">
                <a:tc>
                  <a:txBody>
                    <a:bodyPr/>
                    <a:lstStyle/>
                    <a:p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п/п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Экзамен</a:t>
                      </a:r>
                      <a:r>
                        <a:rPr lang="en-US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/ </a:t>
                      </a: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зачет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Оценка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36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8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21.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8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22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8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23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8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24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8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25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8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26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18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27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18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28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72" name="TextBox 9"/>
          <p:cNvSpPr/>
          <p:nvPr/>
        </p:nvSpPr>
        <p:spPr>
          <a:xfrm>
            <a:off x="32040" y="1586160"/>
            <a:ext cx="92160" cy="369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endParaRPr lang="ru-RU" sz="1800" b="1" strike="noStrike" spc="-1">
              <a:solidFill>
                <a:srgbClr val="4175B5"/>
              </a:solidFill>
              <a:latin typeface="Arial"/>
              <a:ea typeface="Arial"/>
            </a:endParaRPr>
          </a:p>
        </p:txBody>
      </p:sp>
      <p:sp>
        <p:nvSpPr>
          <p:cNvPr id="173" name="TextBox 14"/>
          <p:cNvSpPr/>
          <p:nvPr/>
        </p:nvSpPr>
        <p:spPr>
          <a:xfrm>
            <a:off x="106200" y="4046040"/>
            <a:ext cx="92160" cy="369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endParaRPr lang="ru-RU" sz="1800" b="1" strike="noStrike" spc="-1">
              <a:solidFill>
                <a:srgbClr val="4175B5"/>
              </a:solidFill>
              <a:latin typeface="Arial"/>
              <a:ea typeface="Arial"/>
            </a:endParaRPr>
          </a:p>
        </p:txBody>
      </p:sp>
      <p:pic>
        <p:nvPicPr>
          <p:cNvPr id="174" name="Рисунок 9"/>
          <p:cNvPicPr/>
          <p:nvPr/>
        </p:nvPicPr>
        <p:blipFill>
          <a:blip r:embed="rId2"/>
          <a:stretch/>
        </p:blipFill>
        <p:spPr>
          <a:xfrm>
            <a:off x="209160" y="33120"/>
            <a:ext cx="1110600" cy="1067040"/>
          </a:xfrm>
          <a:prstGeom prst="rect">
            <a:avLst/>
          </a:prstGeom>
          <a:ln w="0">
            <a:noFill/>
          </a:ln>
        </p:spPr>
      </p:pic>
      <p:pic>
        <p:nvPicPr>
          <p:cNvPr id="175" name="Рисунок 1"/>
          <p:cNvPicPr/>
          <p:nvPr/>
        </p:nvPicPr>
        <p:blipFill>
          <a:blip r:embed="rId3"/>
          <a:stretch/>
        </p:blipFill>
        <p:spPr>
          <a:xfrm>
            <a:off x="398880" y="1446840"/>
            <a:ext cx="6065640" cy="4935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Прямоугольник 2"/>
          <p:cNvSpPr/>
          <p:nvPr/>
        </p:nvSpPr>
        <p:spPr>
          <a:xfrm>
            <a:off x="2794680" y="314280"/>
            <a:ext cx="7304040" cy="4561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 РЕЗУЛЬТАТЫ ПРОМЕЖУТОЧНОЙ АТТЕСТАЦИИ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Прямоугольник 3"/>
          <p:cNvSpPr/>
          <p:nvPr/>
        </p:nvSpPr>
        <p:spPr>
          <a:xfrm>
            <a:off x="0" y="1065960"/>
            <a:ext cx="12191760" cy="41472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78" name="Прямоугольник 4"/>
          <p:cNvSpPr/>
          <p:nvPr/>
        </p:nvSpPr>
        <p:spPr>
          <a:xfrm>
            <a:off x="2679120" y="1121400"/>
            <a:ext cx="9512640" cy="30348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79" name="Прямоугольник 5"/>
          <p:cNvSpPr/>
          <p:nvPr/>
        </p:nvSpPr>
        <p:spPr>
          <a:xfrm>
            <a:off x="0" y="1121400"/>
            <a:ext cx="2610720" cy="30348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graphicFrame>
        <p:nvGraphicFramePr>
          <p:cNvPr id="180" name="Таблица 8"/>
          <p:cNvGraphicFramePr/>
          <p:nvPr/>
        </p:nvGraphicFramePr>
        <p:xfrm>
          <a:off x="209160" y="1917000"/>
          <a:ext cx="11600640" cy="4152960"/>
        </p:xfrm>
        <a:graphic>
          <a:graphicData uri="http://schemas.openxmlformats.org/drawingml/2006/table">
            <a:tbl>
              <a:tblPr/>
              <a:tblGrid>
                <a:gridCol w="1026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7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7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4840">
                <a:tc>
                  <a:txBody>
                    <a:bodyPr/>
                    <a:lstStyle/>
                    <a:p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п/п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Экзамен</a:t>
                      </a:r>
                      <a:r>
                        <a:rPr lang="en-US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/ </a:t>
                      </a: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зачет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Оценка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7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29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7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30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7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31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7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32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7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33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 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7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34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87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35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87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36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87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37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81" name="TextBox 9"/>
          <p:cNvSpPr/>
          <p:nvPr/>
        </p:nvSpPr>
        <p:spPr>
          <a:xfrm>
            <a:off x="32040" y="1586160"/>
            <a:ext cx="92160" cy="369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endParaRPr lang="ru-RU" sz="1800" b="1" strike="noStrike" spc="-1">
              <a:solidFill>
                <a:srgbClr val="4175B5"/>
              </a:solidFill>
              <a:latin typeface="Arial"/>
              <a:ea typeface="Arial"/>
            </a:endParaRPr>
          </a:p>
        </p:txBody>
      </p:sp>
      <p:sp>
        <p:nvSpPr>
          <p:cNvPr id="182" name="TextBox 14"/>
          <p:cNvSpPr/>
          <p:nvPr/>
        </p:nvSpPr>
        <p:spPr>
          <a:xfrm>
            <a:off x="106200" y="4046040"/>
            <a:ext cx="92160" cy="369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endParaRPr lang="ru-RU" sz="1800" b="1" strike="noStrike" spc="-1">
              <a:solidFill>
                <a:srgbClr val="4175B5"/>
              </a:solidFill>
              <a:latin typeface="Arial"/>
              <a:ea typeface="Arial"/>
            </a:endParaRPr>
          </a:p>
        </p:txBody>
      </p:sp>
      <p:pic>
        <p:nvPicPr>
          <p:cNvPr id="183" name="Рисунок 9"/>
          <p:cNvPicPr/>
          <p:nvPr/>
        </p:nvPicPr>
        <p:blipFill>
          <a:blip r:embed="rId2"/>
          <a:stretch/>
        </p:blipFill>
        <p:spPr>
          <a:xfrm>
            <a:off x="209160" y="33120"/>
            <a:ext cx="1110600" cy="1067040"/>
          </a:xfrm>
          <a:prstGeom prst="rect">
            <a:avLst/>
          </a:prstGeom>
          <a:ln w="0">
            <a:noFill/>
          </a:ln>
        </p:spPr>
      </p:pic>
      <p:pic>
        <p:nvPicPr>
          <p:cNvPr id="184" name="Рисунок 1"/>
          <p:cNvPicPr/>
          <p:nvPr/>
        </p:nvPicPr>
        <p:blipFill>
          <a:blip r:embed="rId3"/>
          <a:stretch/>
        </p:blipFill>
        <p:spPr>
          <a:xfrm>
            <a:off x="398880" y="1446840"/>
            <a:ext cx="6065640" cy="4935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Прямоугольник 2"/>
          <p:cNvSpPr/>
          <p:nvPr/>
        </p:nvSpPr>
        <p:spPr>
          <a:xfrm>
            <a:off x="2794680" y="314280"/>
            <a:ext cx="7304040" cy="4561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 РЕЗУЛЬТАТЫ ПРОМЕЖУТОЧНОЙ АТТЕСТАЦИИ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Прямоугольник 3"/>
          <p:cNvSpPr/>
          <p:nvPr/>
        </p:nvSpPr>
        <p:spPr>
          <a:xfrm>
            <a:off x="0" y="1065960"/>
            <a:ext cx="12191760" cy="41472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87" name="Прямоугольник 4"/>
          <p:cNvSpPr/>
          <p:nvPr/>
        </p:nvSpPr>
        <p:spPr>
          <a:xfrm>
            <a:off x="2679120" y="1121400"/>
            <a:ext cx="9512640" cy="30348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88" name="Прямоугольник 5"/>
          <p:cNvSpPr/>
          <p:nvPr/>
        </p:nvSpPr>
        <p:spPr>
          <a:xfrm>
            <a:off x="0" y="1121400"/>
            <a:ext cx="2610720" cy="30348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graphicFrame>
        <p:nvGraphicFramePr>
          <p:cNvPr id="189" name="Таблица 8"/>
          <p:cNvGraphicFramePr/>
          <p:nvPr/>
        </p:nvGraphicFramePr>
        <p:xfrm>
          <a:off x="195120" y="2036160"/>
          <a:ext cx="11712240" cy="3571200"/>
        </p:xfrm>
        <a:graphic>
          <a:graphicData uri="http://schemas.openxmlformats.org/drawingml/2006/table">
            <a:tbl>
              <a:tblPr/>
              <a:tblGrid>
                <a:gridCol w="1036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0">
                <a:tc>
                  <a:txBody>
                    <a:bodyPr/>
                    <a:lstStyle/>
                    <a:p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п/п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Экзамен/зачет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Оценка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38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39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40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41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42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43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44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45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46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47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90" name="TextBox 9"/>
          <p:cNvSpPr/>
          <p:nvPr/>
        </p:nvSpPr>
        <p:spPr>
          <a:xfrm>
            <a:off x="32040" y="1586160"/>
            <a:ext cx="156240" cy="364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1" strike="noStrike" spc="-1">
                <a:solidFill>
                  <a:srgbClr val="4175B5"/>
                </a:solidFill>
                <a:latin typeface="Arial"/>
                <a:ea typeface="Arial"/>
              </a:rPr>
              <a:t> 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TextBox 14"/>
          <p:cNvSpPr/>
          <p:nvPr/>
        </p:nvSpPr>
        <p:spPr>
          <a:xfrm>
            <a:off x="106200" y="4046040"/>
            <a:ext cx="92160" cy="369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endParaRPr lang="ru-RU" sz="1800" b="1" strike="noStrike" spc="-1">
              <a:solidFill>
                <a:srgbClr val="4175B5"/>
              </a:solidFill>
              <a:latin typeface="Arial"/>
              <a:ea typeface="Arial"/>
            </a:endParaRPr>
          </a:p>
        </p:txBody>
      </p:sp>
      <p:pic>
        <p:nvPicPr>
          <p:cNvPr id="192" name="Рисунок 9"/>
          <p:cNvPicPr/>
          <p:nvPr/>
        </p:nvPicPr>
        <p:blipFill>
          <a:blip r:embed="rId2"/>
          <a:stretch/>
        </p:blipFill>
        <p:spPr>
          <a:xfrm>
            <a:off x="209160" y="33120"/>
            <a:ext cx="1110600" cy="10670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Прямоугольник 2"/>
          <p:cNvSpPr/>
          <p:nvPr/>
        </p:nvSpPr>
        <p:spPr>
          <a:xfrm>
            <a:off x="2794680" y="314280"/>
            <a:ext cx="7304040" cy="4561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 РЕЗУЛЬТАТЫ ПРОМЕЖУТОЧНОЙ АТТЕСТАЦИИ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Прямоугольник 3"/>
          <p:cNvSpPr/>
          <p:nvPr/>
        </p:nvSpPr>
        <p:spPr>
          <a:xfrm>
            <a:off x="0" y="1065960"/>
            <a:ext cx="12191760" cy="41472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95" name="Прямоугольник 4"/>
          <p:cNvSpPr/>
          <p:nvPr/>
        </p:nvSpPr>
        <p:spPr>
          <a:xfrm>
            <a:off x="2679120" y="1121400"/>
            <a:ext cx="9512640" cy="30348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96" name="Прямоугольник 5"/>
          <p:cNvSpPr/>
          <p:nvPr/>
        </p:nvSpPr>
        <p:spPr>
          <a:xfrm>
            <a:off x="0" y="1121400"/>
            <a:ext cx="2610720" cy="30348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graphicFrame>
        <p:nvGraphicFramePr>
          <p:cNvPr id="197" name="Таблица 8"/>
          <p:cNvGraphicFramePr/>
          <p:nvPr/>
        </p:nvGraphicFramePr>
        <p:xfrm>
          <a:off x="195120" y="2036160"/>
          <a:ext cx="11712240" cy="3571200"/>
        </p:xfrm>
        <a:graphic>
          <a:graphicData uri="http://schemas.openxmlformats.org/drawingml/2006/table">
            <a:tbl>
              <a:tblPr/>
              <a:tblGrid>
                <a:gridCol w="1036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0">
                <a:tc>
                  <a:txBody>
                    <a:bodyPr/>
                    <a:lstStyle/>
                    <a:p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п/п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Экзамен/зачет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Оценка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48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49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50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51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52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53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54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55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56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57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98" name="TextBox 9"/>
          <p:cNvSpPr/>
          <p:nvPr/>
        </p:nvSpPr>
        <p:spPr>
          <a:xfrm>
            <a:off x="32040" y="1586160"/>
            <a:ext cx="156240" cy="364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1" strike="noStrike" spc="-1">
                <a:solidFill>
                  <a:srgbClr val="4175B5"/>
                </a:solidFill>
                <a:latin typeface="Arial"/>
                <a:ea typeface="Arial"/>
              </a:rPr>
              <a:t> 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TextBox 14"/>
          <p:cNvSpPr/>
          <p:nvPr/>
        </p:nvSpPr>
        <p:spPr>
          <a:xfrm>
            <a:off x="106200" y="4046040"/>
            <a:ext cx="92160" cy="369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endParaRPr lang="ru-RU" sz="1800" b="1" strike="noStrike" spc="-1">
              <a:solidFill>
                <a:srgbClr val="4175B5"/>
              </a:solidFill>
              <a:latin typeface="Arial"/>
              <a:ea typeface="Arial"/>
            </a:endParaRPr>
          </a:p>
        </p:txBody>
      </p:sp>
      <p:pic>
        <p:nvPicPr>
          <p:cNvPr id="200" name="Рисунок 9"/>
          <p:cNvPicPr/>
          <p:nvPr/>
        </p:nvPicPr>
        <p:blipFill>
          <a:blip r:embed="rId2"/>
          <a:stretch/>
        </p:blipFill>
        <p:spPr>
          <a:xfrm>
            <a:off x="209160" y="33120"/>
            <a:ext cx="1110600" cy="10670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Прямоугольник 2"/>
          <p:cNvSpPr/>
          <p:nvPr/>
        </p:nvSpPr>
        <p:spPr>
          <a:xfrm>
            <a:off x="1868760" y="271080"/>
            <a:ext cx="8450280" cy="4561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УЧАСТИЕ В НАУЧНО-ПРАКТИЧЕСКИХ КОНФЕРЕНЦИЯХ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Прямоугольник 3"/>
          <p:cNvSpPr/>
          <p:nvPr/>
        </p:nvSpPr>
        <p:spPr>
          <a:xfrm>
            <a:off x="0" y="1065960"/>
            <a:ext cx="12191760" cy="41472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03" name="Прямоугольник 4"/>
          <p:cNvSpPr/>
          <p:nvPr/>
        </p:nvSpPr>
        <p:spPr>
          <a:xfrm>
            <a:off x="2679120" y="1121400"/>
            <a:ext cx="9512640" cy="30348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04" name="Прямоугольник 5"/>
          <p:cNvSpPr/>
          <p:nvPr/>
        </p:nvSpPr>
        <p:spPr>
          <a:xfrm>
            <a:off x="0" y="1121400"/>
            <a:ext cx="2610720" cy="30348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05" name="Прямоугольник 6"/>
          <p:cNvSpPr/>
          <p:nvPr/>
        </p:nvSpPr>
        <p:spPr>
          <a:xfrm>
            <a:off x="195120" y="1710360"/>
            <a:ext cx="11797920" cy="76212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06" name="TextBox 7"/>
          <p:cNvSpPr/>
          <p:nvPr/>
        </p:nvSpPr>
        <p:spPr>
          <a:xfrm>
            <a:off x="385200" y="1764000"/>
            <a:ext cx="11427120" cy="6390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t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Calibri"/>
              </a:rPr>
              <a:t>Основные тезисы работы были представлены на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Calibri"/>
              </a:rPr>
              <a:t>научно-практических конференциях: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207" name="Таблица 8"/>
          <p:cNvGraphicFramePr/>
          <p:nvPr/>
        </p:nvGraphicFramePr>
        <p:xfrm>
          <a:off x="195120" y="2813760"/>
          <a:ext cx="11797560" cy="1806480"/>
        </p:xfrm>
        <a:graphic>
          <a:graphicData uri="http://schemas.openxmlformats.org/drawingml/2006/table">
            <a:tbl>
              <a:tblPr/>
              <a:tblGrid>
                <a:gridCol w="78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5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0">
                <a:tc>
                  <a:txBody>
                    <a:bodyPr/>
                    <a:lstStyle/>
                    <a:p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п/п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Наименование работы,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ее вид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Выходные данные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Соавторы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08" name="Рисунок 10"/>
          <p:cNvPicPr/>
          <p:nvPr/>
        </p:nvPicPr>
        <p:blipFill>
          <a:blip r:embed="rId2"/>
          <a:stretch/>
        </p:blipFill>
        <p:spPr>
          <a:xfrm>
            <a:off x="209160" y="33120"/>
            <a:ext cx="1110600" cy="10670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Прямоугольник 2"/>
          <p:cNvSpPr/>
          <p:nvPr/>
        </p:nvSpPr>
        <p:spPr>
          <a:xfrm>
            <a:off x="5042160" y="271080"/>
            <a:ext cx="2104200" cy="4561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Статьи РИНЦ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10" name="Прямоугольник 4"/>
          <p:cNvGrpSpPr/>
          <p:nvPr/>
        </p:nvGrpSpPr>
        <p:grpSpPr>
          <a:xfrm>
            <a:off x="195120" y="1824840"/>
            <a:ext cx="11797920" cy="736200"/>
            <a:chOff x="195120" y="1824840"/>
            <a:chExt cx="11797920" cy="736200"/>
          </a:xfrm>
        </p:grpSpPr>
        <p:sp>
          <p:nvSpPr>
            <p:cNvPr id="211" name="Rectangle"/>
            <p:cNvSpPr/>
            <p:nvPr/>
          </p:nvSpPr>
          <p:spPr>
            <a:xfrm>
              <a:off x="195120" y="1824840"/>
              <a:ext cx="11797920" cy="736200"/>
            </a:xfrm>
            <a:prstGeom prst="rect">
              <a:avLst/>
            </a:prstGeom>
            <a:solidFill>
              <a:srgbClr val="FFF2CB"/>
            </a:solidFill>
            <a:ln w="12600">
              <a:solidFill>
                <a:srgbClr val="F5BD14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endParaRPr lang="ru-RU" sz="1800" b="0" strike="noStrike" spc="-1">
                <a:solidFill>
                  <a:srgbClr val="FF0000"/>
                </a:solidFill>
                <a:latin typeface="Calibri"/>
                <a:ea typeface="Calibri"/>
              </a:endParaRPr>
            </a:p>
          </p:txBody>
        </p:sp>
        <p:sp>
          <p:nvSpPr>
            <p:cNvPr id="212" name="Необходимо написать тему статьи и сделать из нее гиперссылку"/>
            <p:cNvSpPr/>
            <p:nvPr/>
          </p:nvSpPr>
          <p:spPr>
            <a:xfrm>
              <a:off x="195120" y="1994760"/>
              <a:ext cx="11797920" cy="39708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2000" b="1" strike="noStrike" spc="-1">
                  <a:solidFill>
                    <a:srgbClr val="000000"/>
                  </a:solidFill>
                  <a:latin typeface="Calibri"/>
                  <a:ea typeface="Calibri"/>
                </a:rPr>
                <a:t>Необходимо написать тему статьи и сделать из нее </a:t>
              </a:r>
              <a:r>
                <a:rPr lang="ru-RU" sz="2000" b="1" u="sng" strike="noStrike" spc="-1">
                  <a:solidFill>
                    <a:srgbClr val="FF0000"/>
                  </a:solidFill>
                  <a:uFillTx/>
                  <a:latin typeface="Calibri"/>
                  <a:ea typeface="Calibri"/>
                </a:rPr>
                <a:t>гиперссылку</a:t>
              </a:r>
              <a:endParaRPr lang="ru-RU" sz="20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13" name="Прямоугольник 5">
            <a:hlinkClick r:id="rId2" action="ppaction://hlinksldjump"/>
          </p:cNvPr>
          <p:cNvSpPr/>
          <p:nvPr/>
        </p:nvSpPr>
        <p:spPr>
          <a:xfrm>
            <a:off x="195120" y="2774880"/>
            <a:ext cx="11797920" cy="73620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14" name="Прямоугольник 6"/>
          <p:cNvSpPr/>
          <p:nvPr/>
        </p:nvSpPr>
        <p:spPr>
          <a:xfrm>
            <a:off x="195120" y="3724920"/>
            <a:ext cx="11797920" cy="73620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15" name="Прямоугольник 7"/>
          <p:cNvSpPr/>
          <p:nvPr/>
        </p:nvSpPr>
        <p:spPr>
          <a:xfrm>
            <a:off x="237960" y="4714920"/>
            <a:ext cx="11797920" cy="73620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16" name="Прямоугольник 8"/>
          <p:cNvSpPr/>
          <p:nvPr/>
        </p:nvSpPr>
        <p:spPr>
          <a:xfrm>
            <a:off x="0" y="1065960"/>
            <a:ext cx="12191760" cy="41472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17" name="Прямоугольник 9"/>
          <p:cNvSpPr/>
          <p:nvPr/>
        </p:nvSpPr>
        <p:spPr>
          <a:xfrm>
            <a:off x="2679120" y="1121400"/>
            <a:ext cx="9512640" cy="30348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18" name="Прямоугольник 10"/>
          <p:cNvSpPr/>
          <p:nvPr/>
        </p:nvSpPr>
        <p:spPr>
          <a:xfrm>
            <a:off x="0" y="1121400"/>
            <a:ext cx="2610720" cy="30348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19" name="Прямоугольник 11"/>
          <p:cNvSpPr/>
          <p:nvPr/>
        </p:nvSpPr>
        <p:spPr>
          <a:xfrm>
            <a:off x="195120" y="5661000"/>
            <a:ext cx="11797920" cy="73620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pic>
        <p:nvPicPr>
          <p:cNvPr id="220" name="Рисунок 13"/>
          <p:cNvPicPr/>
          <p:nvPr/>
        </p:nvPicPr>
        <p:blipFill>
          <a:blip r:embed="rId3"/>
          <a:stretch/>
        </p:blipFill>
        <p:spPr>
          <a:xfrm>
            <a:off x="209160" y="33120"/>
            <a:ext cx="1110600" cy="10670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Прямоугольник 2"/>
          <p:cNvSpPr/>
          <p:nvPr/>
        </p:nvSpPr>
        <p:spPr>
          <a:xfrm>
            <a:off x="3646080" y="271080"/>
            <a:ext cx="4896000" cy="4561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Выступления на конференциях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22" name="Прямоугольник 3"/>
          <p:cNvGrpSpPr/>
          <p:nvPr/>
        </p:nvGrpSpPr>
        <p:grpSpPr>
          <a:xfrm>
            <a:off x="195120" y="1566720"/>
            <a:ext cx="11797920" cy="4886280"/>
            <a:chOff x="195120" y="1566720"/>
            <a:chExt cx="11797920" cy="4886280"/>
          </a:xfrm>
        </p:grpSpPr>
        <p:sp>
          <p:nvSpPr>
            <p:cNvPr id="223" name="Rectangle"/>
            <p:cNvSpPr/>
            <p:nvPr/>
          </p:nvSpPr>
          <p:spPr>
            <a:xfrm>
              <a:off x="195120" y="1566720"/>
              <a:ext cx="11797920" cy="4886280"/>
            </a:xfrm>
            <a:prstGeom prst="rect">
              <a:avLst/>
            </a:prstGeom>
            <a:solidFill>
              <a:srgbClr val="FFF2CB"/>
            </a:solidFill>
            <a:ln w="12600">
              <a:solidFill>
                <a:srgbClr val="F5BD14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noAutofit/>
            </a:bodyPr>
            <a:lstStyle/>
            <a:p>
              <a:endParaRPr lang="ru-RU" sz="1800" b="1" strike="noStrike" spc="-1">
                <a:solidFill>
                  <a:srgbClr val="000000"/>
                </a:solidFill>
                <a:latin typeface="Calibri"/>
                <a:ea typeface="Calibri"/>
              </a:endParaRPr>
            </a:p>
          </p:txBody>
        </p:sp>
        <p:sp>
          <p:nvSpPr>
            <p:cNvPr id="224" name="Наименование и время проведения конференции и указать ссылку"/>
            <p:cNvSpPr/>
            <p:nvPr/>
          </p:nvSpPr>
          <p:spPr>
            <a:xfrm>
              <a:off x="195120" y="1982160"/>
              <a:ext cx="11797920" cy="405612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5720" rIns="45720" numCol="1" spcCol="0" anchor="ctr">
              <a:sp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2000" b="1" strike="noStrike" spc="-1">
                  <a:solidFill>
                    <a:srgbClr val="000000"/>
                  </a:solidFill>
                  <a:latin typeface="Calibri"/>
                  <a:ea typeface="Calibri"/>
                </a:rPr>
                <a:t>Наименование и время проведения конференции и указать ссылку</a:t>
              </a:r>
              <a:endParaRPr lang="ru-RU" sz="2000" b="0" strike="noStrike" spc="-1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2000" b="0" strike="noStrike" spc="-1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2000" b="0" strike="noStrike" spc="-1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2000" b="0" strike="noStrike" spc="-1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2000" b="0" strike="noStrike" spc="-1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2000" b="0" strike="noStrike" spc="-1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2000" b="0" strike="noStrike" spc="-1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2000" b="0" strike="noStrike" spc="-1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2000" b="0" strike="noStrike" spc="-1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2000" b="0" strike="noStrike" spc="-1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2000" b="0" strike="noStrike" spc="-1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2000" b="0" strike="noStrike" spc="-1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2000" b="1" strike="noStrike" spc="-1">
                  <a:solidFill>
                    <a:srgbClr val="000000"/>
                  </a:solidFill>
                  <a:latin typeface="Calibri"/>
                  <a:ea typeface="Calibri"/>
                </a:rPr>
                <a:t> </a:t>
              </a:r>
              <a:endParaRPr lang="ru-RU" sz="20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25" name="Прямоугольник 4"/>
          <p:cNvSpPr/>
          <p:nvPr/>
        </p:nvSpPr>
        <p:spPr>
          <a:xfrm>
            <a:off x="0" y="1065960"/>
            <a:ext cx="12191760" cy="41472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26" name="Прямоугольник 5"/>
          <p:cNvSpPr/>
          <p:nvPr/>
        </p:nvSpPr>
        <p:spPr>
          <a:xfrm>
            <a:off x="2679120" y="1121400"/>
            <a:ext cx="9512640" cy="30348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27" name="Прямоугольник 6"/>
          <p:cNvSpPr/>
          <p:nvPr/>
        </p:nvSpPr>
        <p:spPr>
          <a:xfrm>
            <a:off x="0" y="1121400"/>
            <a:ext cx="2610720" cy="30348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pic>
        <p:nvPicPr>
          <p:cNvPr id="228" name="Рисунок 9"/>
          <p:cNvPicPr/>
          <p:nvPr/>
        </p:nvPicPr>
        <p:blipFill>
          <a:blip r:embed="rId2"/>
          <a:stretch/>
        </p:blipFill>
        <p:spPr>
          <a:xfrm>
            <a:off x="209160" y="33120"/>
            <a:ext cx="1110600" cy="10670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Изображение 1" descr="Изображение 1"/>
          <p:cNvPicPr/>
          <p:nvPr/>
        </p:nvPicPr>
        <p:blipFill>
          <a:blip r:embed="rId2"/>
          <a:stretch/>
        </p:blipFill>
        <p:spPr>
          <a:xfrm>
            <a:off x="195120" y="150840"/>
            <a:ext cx="926640" cy="685440"/>
          </a:xfrm>
          <a:prstGeom prst="rect">
            <a:avLst/>
          </a:prstGeom>
          <a:ln w="12600">
            <a:noFill/>
          </a:ln>
        </p:spPr>
      </p:pic>
      <p:sp>
        <p:nvSpPr>
          <p:cNvPr id="230" name="Прямоугольник 2"/>
          <p:cNvSpPr/>
          <p:nvPr/>
        </p:nvSpPr>
        <p:spPr>
          <a:xfrm>
            <a:off x="2304360" y="314280"/>
            <a:ext cx="7590600" cy="4561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 РЕЗУЛЬТАТЫ ОБЩЕСТВЕННОЙ ДЕЯТЕЛЬНОСТИ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Прямоугольник 3"/>
          <p:cNvSpPr/>
          <p:nvPr/>
        </p:nvSpPr>
        <p:spPr>
          <a:xfrm>
            <a:off x="0" y="1065960"/>
            <a:ext cx="12191760" cy="41472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32" name="Прямоугольник 4"/>
          <p:cNvSpPr/>
          <p:nvPr/>
        </p:nvSpPr>
        <p:spPr>
          <a:xfrm>
            <a:off x="2679120" y="1121400"/>
            <a:ext cx="9512640" cy="30348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33" name="Прямоугольник 5"/>
          <p:cNvSpPr/>
          <p:nvPr/>
        </p:nvSpPr>
        <p:spPr>
          <a:xfrm>
            <a:off x="0" y="1121400"/>
            <a:ext cx="2610720" cy="30348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graphicFrame>
        <p:nvGraphicFramePr>
          <p:cNvPr id="234" name="Таблица 8"/>
          <p:cNvGraphicFramePr/>
          <p:nvPr/>
        </p:nvGraphicFramePr>
        <p:xfrm>
          <a:off x="34560" y="1772640"/>
          <a:ext cx="11748960" cy="4678200"/>
        </p:xfrm>
        <a:graphic>
          <a:graphicData uri="http://schemas.openxmlformats.org/drawingml/2006/table">
            <a:tbl>
              <a:tblPr/>
              <a:tblGrid>
                <a:gridCol w="1023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09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6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7680">
                <a:tc>
                  <a:txBody>
                    <a:bodyPr/>
                    <a:lstStyle/>
                    <a:p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п/п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Мероприятия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Дата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4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4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04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3.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4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4.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768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5.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04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6.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04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7.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04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8</a:t>
                      </a:r>
                      <a:r>
                        <a:rPr lang="en-US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04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9</a:t>
                      </a:r>
                      <a:r>
                        <a:rPr lang="en-US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Изображение 1" descr="Изображение 1"/>
          <p:cNvPicPr/>
          <p:nvPr/>
        </p:nvPicPr>
        <p:blipFill>
          <a:blip r:embed="rId2"/>
          <a:stretch/>
        </p:blipFill>
        <p:spPr>
          <a:xfrm>
            <a:off x="195120" y="150840"/>
            <a:ext cx="926640" cy="685440"/>
          </a:xfrm>
          <a:prstGeom prst="rect">
            <a:avLst/>
          </a:prstGeom>
          <a:ln w="12600">
            <a:noFill/>
          </a:ln>
        </p:spPr>
      </p:pic>
      <p:sp>
        <p:nvSpPr>
          <p:cNvPr id="236" name="Прямоугольник 2"/>
          <p:cNvSpPr/>
          <p:nvPr/>
        </p:nvSpPr>
        <p:spPr>
          <a:xfrm>
            <a:off x="2304360" y="314280"/>
            <a:ext cx="7590600" cy="4561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 РЕЗУЛЬТАТЫ ОБЩЕСТВЕННОЙ ДЕЯТЕЛЬНОСТИ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Прямоугольник 3"/>
          <p:cNvSpPr/>
          <p:nvPr/>
        </p:nvSpPr>
        <p:spPr>
          <a:xfrm>
            <a:off x="0" y="1065960"/>
            <a:ext cx="12191760" cy="41472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38" name="Прямоугольник 4"/>
          <p:cNvSpPr/>
          <p:nvPr/>
        </p:nvSpPr>
        <p:spPr>
          <a:xfrm>
            <a:off x="2679120" y="1121400"/>
            <a:ext cx="9512640" cy="30348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39" name="Прямоугольник 5"/>
          <p:cNvSpPr/>
          <p:nvPr/>
        </p:nvSpPr>
        <p:spPr>
          <a:xfrm>
            <a:off x="0" y="1121400"/>
            <a:ext cx="2610720" cy="30348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graphicFrame>
        <p:nvGraphicFramePr>
          <p:cNvPr id="240" name="Таблица 8"/>
          <p:cNvGraphicFramePr/>
          <p:nvPr/>
        </p:nvGraphicFramePr>
        <p:xfrm>
          <a:off x="34560" y="1772640"/>
          <a:ext cx="11712240" cy="4181760"/>
        </p:xfrm>
        <a:graphic>
          <a:graphicData uri="http://schemas.openxmlformats.org/drawingml/2006/table">
            <a:tbl>
              <a:tblPr/>
              <a:tblGrid>
                <a:gridCol w="102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4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7960">
                <a:tc>
                  <a:txBody>
                    <a:bodyPr/>
                    <a:lstStyle/>
                    <a:p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п/п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Мероприятия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Дата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6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Times New Roman"/>
                          <a:ea typeface="Calibri"/>
                        </a:rPr>
                        <a:t>10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6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Times New Roman"/>
                          <a:ea typeface="Calibri"/>
                        </a:rPr>
                        <a:t>11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06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12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356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13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06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14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06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15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6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16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68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17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18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19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228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21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Изображение 1" descr="Изображение 1"/>
          <p:cNvPicPr/>
          <p:nvPr/>
        </p:nvPicPr>
        <p:blipFill>
          <a:blip r:embed="rId2"/>
          <a:stretch/>
        </p:blipFill>
        <p:spPr>
          <a:xfrm>
            <a:off x="195120" y="150840"/>
            <a:ext cx="926640" cy="685440"/>
          </a:xfrm>
          <a:prstGeom prst="rect">
            <a:avLst/>
          </a:prstGeom>
          <a:ln w="12600">
            <a:noFill/>
          </a:ln>
        </p:spPr>
      </p:pic>
      <p:sp>
        <p:nvSpPr>
          <p:cNvPr id="242" name="Прямоугольник 2"/>
          <p:cNvSpPr/>
          <p:nvPr/>
        </p:nvSpPr>
        <p:spPr>
          <a:xfrm>
            <a:off x="1487880" y="260640"/>
            <a:ext cx="10107720" cy="45612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t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НАУЧНО-ИССЛЕДОВАТЕЛЬСКАЯ РАБОТА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Прямоугольник 3"/>
          <p:cNvSpPr/>
          <p:nvPr/>
        </p:nvSpPr>
        <p:spPr>
          <a:xfrm>
            <a:off x="0" y="1065960"/>
            <a:ext cx="12191760" cy="41472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44" name="Прямоугольник 4"/>
          <p:cNvSpPr/>
          <p:nvPr/>
        </p:nvSpPr>
        <p:spPr>
          <a:xfrm>
            <a:off x="2679120" y="1121400"/>
            <a:ext cx="9512640" cy="30348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45" name="Прямоугольник 5"/>
          <p:cNvSpPr/>
          <p:nvPr/>
        </p:nvSpPr>
        <p:spPr>
          <a:xfrm>
            <a:off x="0" y="1121400"/>
            <a:ext cx="2610720" cy="30348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graphicFrame>
        <p:nvGraphicFramePr>
          <p:cNvPr id="246" name="Таблица 8"/>
          <p:cNvGraphicFramePr/>
          <p:nvPr/>
        </p:nvGraphicFramePr>
        <p:xfrm>
          <a:off x="191880" y="1557000"/>
          <a:ext cx="11797560" cy="1806480"/>
        </p:xfrm>
        <a:graphic>
          <a:graphicData uri="http://schemas.openxmlformats.org/drawingml/2006/table">
            <a:tbl>
              <a:tblPr/>
              <a:tblGrid>
                <a:gridCol w="78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5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0">
                <a:tc>
                  <a:txBody>
                    <a:bodyPr/>
                    <a:lstStyle/>
                    <a:p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п/п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Наименование работы,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ее вид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Выходные данные*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Соавторы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47" name="Прямоугольник 10"/>
          <p:cNvSpPr/>
          <p:nvPr/>
        </p:nvSpPr>
        <p:spPr>
          <a:xfrm>
            <a:off x="299520" y="6403680"/>
            <a:ext cx="4377960" cy="3340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tIns="45000" rIns="4572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Calibri"/>
              </a:rPr>
              <a:t>* - Оформляются в соответствии с ГОСТ 7.1-2003 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Изображение 1" descr="Изображение 1"/>
          <p:cNvPicPr/>
          <p:nvPr/>
        </p:nvPicPr>
        <p:blipFill>
          <a:blip r:embed="rId2"/>
          <a:stretch/>
        </p:blipFill>
        <p:spPr>
          <a:xfrm>
            <a:off x="195120" y="150840"/>
            <a:ext cx="926640" cy="685440"/>
          </a:xfrm>
          <a:prstGeom prst="rect">
            <a:avLst/>
          </a:prstGeom>
          <a:ln w="12600">
            <a:noFill/>
          </a:ln>
        </p:spPr>
      </p:pic>
      <p:sp>
        <p:nvSpPr>
          <p:cNvPr id="249" name="Rectangle"/>
          <p:cNvSpPr/>
          <p:nvPr/>
        </p:nvSpPr>
        <p:spPr>
          <a:xfrm>
            <a:off x="191880" y="1844640"/>
            <a:ext cx="11797920" cy="484416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numCol="1" spcCol="0" anchor="ctr">
            <a:noAutofit/>
          </a:bodyPr>
          <a:lstStyle/>
          <a:p>
            <a:endParaRPr lang="ru-RU" sz="1800" b="1" strike="noStrike" spc="-1">
              <a:solidFill>
                <a:srgbClr val="000000"/>
              </a:solidFill>
              <a:latin typeface="Calibri"/>
              <a:ea typeface="Calibri"/>
            </a:endParaRPr>
          </a:p>
        </p:txBody>
      </p:sp>
      <p:sp>
        <p:nvSpPr>
          <p:cNvPr id="250" name="Прямоугольник 4"/>
          <p:cNvSpPr/>
          <p:nvPr/>
        </p:nvSpPr>
        <p:spPr>
          <a:xfrm>
            <a:off x="0" y="1065960"/>
            <a:ext cx="12191760" cy="41472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51" name="Прямоугольник 5"/>
          <p:cNvSpPr/>
          <p:nvPr/>
        </p:nvSpPr>
        <p:spPr>
          <a:xfrm>
            <a:off x="2679120" y="1121400"/>
            <a:ext cx="9512640" cy="30348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52" name="Прямоугольник 6"/>
          <p:cNvSpPr/>
          <p:nvPr/>
        </p:nvSpPr>
        <p:spPr>
          <a:xfrm>
            <a:off x="0" y="1121400"/>
            <a:ext cx="2610720" cy="30348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53" name="Текстовое поле 1"/>
          <p:cNvSpPr/>
          <p:nvPr/>
        </p:nvSpPr>
        <p:spPr>
          <a:xfrm>
            <a:off x="2381400" y="3336840"/>
            <a:ext cx="7494480" cy="1844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720" rIns="45720" numCol="1" spcCol="3816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1500" b="0" strike="noStrike" spc="-1">
                <a:solidFill>
                  <a:srgbClr val="000000"/>
                </a:solidFill>
                <a:latin typeface="Arial"/>
                <a:ea typeface="Calibri"/>
              </a:rPr>
              <a:t>Фотоотчет:</a:t>
            </a:r>
            <a:endParaRPr lang="ru-RU" sz="115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Изображение 1" descr="Изображение 1"/>
          <p:cNvPicPr/>
          <p:nvPr/>
        </p:nvPicPr>
        <p:blipFill>
          <a:blip r:embed="rId2"/>
          <a:stretch/>
        </p:blipFill>
        <p:spPr>
          <a:xfrm>
            <a:off x="195120" y="150840"/>
            <a:ext cx="926640" cy="685440"/>
          </a:xfrm>
          <a:prstGeom prst="rect">
            <a:avLst/>
          </a:prstGeom>
          <a:ln w="12600">
            <a:noFill/>
          </a:ln>
        </p:spPr>
      </p:pic>
      <p:sp>
        <p:nvSpPr>
          <p:cNvPr id="255" name="Rectangle"/>
          <p:cNvSpPr/>
          <p:nvPr/>
        </p:nvSpPr>
        <p:spPr>
          <a:xfrm>
            <a:off x="220680" y="1710360"/>
            <a:ext cx="11797920" cy="484416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numCol="1" spcCol="0" anchor="ctr">
            <a:noAutofit/>
          </a:bodyPr>
          <a:lstStyle/>
          <a:p>
            <a:endParaRPr lang="ru-RU" sz="1800" b="1" strike="noStrike" spc="-1">
              <a:solidFill>
                <a:srgbClr val="000000"/>
              </a:solidFill>
              <a:latin typeface="Calibri"/>
              <a:ea typeface="Calibri"/>
            </a:endParaRPr>
          </a:p>
        </p:txBody>
      </p:sp>
      <p:sp>
        <p:nvSpPr>
          <p:cNvPr id="256" name="Прямоугольник 4"/>
          <p:cNvSpPr/>
          <p:nvPr/>
        </p:nvSpPr>
        <p:spPr>
          <a:xfrm>
            <a:off x="0" y="1065960"/>
            <a:ext cx="12191760" cy="41472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57" name="Прямоугольник 5"/>
          <p:cNvSpPr/>
          <p:nvPr/>
        </p:nvSpPr>
        <p:spPr>
          <a:xfrm>
            <a:off x="2679120" y="1121400"/>
            <a:ext cx="9512640" cy="30348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58" name="Прямоугольник 6"/>
          <p:cNvSpPr/>
          <p:nvPr/>
        </p:nvSpPr>
        <p:spPr>
          <a:xfrm>
            <a:off x="0" y="1121400"/>
            <a:ext cx="2610720" cy="30348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Calibri"/>
              <a:ea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1097</TotalTime>
  <Application>Microsoft Office PowerPoint</Application>
  <PresentationFormat>Широкоэкранный</PresentationFormat>
  <Slides>18</Slides>
  <Notes>0</Notes>
  <HiddenSlides>0</HiddenSlides>
  <ScaleCrop>false</ScaleCrop>
  <HeadingPairs>
    <vt:vector size="4" baseType="variant">
      <vt:variant>
        <vt:lpstr>Тема</vt:lpstr>
      </vt:variant>
      <vt:variant>
        <vt:i4>22</vt:i4>
      </vt:variant>
      <vt:variant>
        <vt:lpstr>Заголовки слайдов</vt:lpstr>
      </vt:variant>
      <vt:variant>
        <vt:i4>18</vt:i4>
      </vt:variant>
    </vt:vector>
  </HeadingPairs>
  <TitlesOfParts>
    <vt:vector size="40" baseType="lpstr"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1</dc:creator>
  <dc:description/>
  <cp:lastModifiedBy>Сайфулла Янгульбиев</cp:lastModifiedBy>
  <cp:revision>62</cp:revision>
  <dcterms:modified xsi:type="dcterms:W3CDTF">2026-10-09T13:31:20Z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4</vt:r8>
  </property>
  <property fmtid="{D5CDD505-2E9C-101B-9397-08002B2CF9AE}" pid="3" name="PresentationFormat">
    <vt:lpwstr>Широкоэкранный</vt:lpwstr>
  </property>
  <property fmtid="{D5CDD505-2E9C-101B-9397-08002B2CF9AE}" pid="4" name="Slides">
    <vt:r8>18</vt:r8>
  </property>
</Properties>
</file>