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0" d="100"/>
          <a:sy n="100" d="100"/>
        </p:scale>
        <p:origin x="7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6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100660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r>
              <a:rPr>
                <a:solidFill>
                  <a:srgbClr val="FFFFFF"/>
                </a:solidFill>
              </a:rPr>
              <a:t>ФИО: Хамзатханов Дауд Андарбекович</a:t>
            </a: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8CF0B7-976D-43EF-94E8-EC8E18605F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5" y="3962652"/>
            <a:ext cx="1827800" cy="18010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1797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29.09.2026 № 257</a:t>
              </a:r>
              <a:r>
                <a:rPr lang="en-US" dirty="0"/>
                <a:t>/</a:t>
              </a:r>
              <a:r>
                <a:rPr lang="ru-RU" dirty="0"/>
                <a:t>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553688149"/>
              </p:ext>
            </p:extLst>
          </p:nvPr>
        </p:nvGraphicFramePr>
        <p:xfrm>
          <a:off x="452398" y="1714488"/>
          <a:ext cx="11287204" cy="40244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265289880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9099120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5424820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1188</TotalTime>
  <Words>401</Words>
  <Application>Microsoft Office PowerPoint</Application>
  <PresentationFormat>Широкоэкранный</PresentationFormat>
  <Paragraphs>185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раша мвд</cp:lastModifiedBy>
  <cp:revision>62</cp:revision>
  <dcterms:modified xsi:type="dcterms:W3CDTF">2026-10-12T20:31:48Z</dcterms:modified>
</cp:coreProperties>
</file>