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5887187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Ташаев Рахим Ибрагимович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48745" y="1836603"/>
            <a:ext cx="11494508" cy="736646"/>
            <a:chOff x="-468360" y="-11246"/>
            <a:chExt cx="11953914" cy="736644"/>
          </a:xfrm>
        </p:grpSpPr>
        <p:sp>
          <p:nvSpPr>
            <p:cNvPr id="127" name="Rectangle"/>
            <p:cNvSpPr/>
            <p:nvPr/>
          </p:nvSpPr>
          <p:spPr>
            <a:xfrm>
              <a:off x="-468360" y="-11246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312321" y="117341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lang="ru-RU" dirty="0"/>
                <a:t>О зачислении от 29.09.2026 №257/03-21 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45465"/>
            <a:ext cx="11576957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 dirty="0"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3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727137899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010766244"/>
              </p:ext>
            </p:extLst>
          </p:nvPr>
        </p:nvGraphicFramePr>
        <p:xfrm>
          <a:off x="209268" y="1916832"/>
          <a:ext cx="11673210" cy="451256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0094888"/>
              </p:ext>
            </p:extLst>
          </p:nvPr>
        </p:nvGraphicFramePr>
        <p:xfrm>
          <a:off x="441972" y="1710465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3539128"/>
              </p:ext>
            </p:extLst>
          </p:nvPr>
        </p:nvGraphicFramePr>
        <p:xfrm>
          <a:off x="34605" y="1772816"/>
          <a:ext cx="11713347" cy="417576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573</Words>
  <Application>Microsoft Office PowerPoint</Application>
  <PresentationFormat>Широкоэкранный</PresentationFormat>
  <Paragraphs>240</Paragraphs>
  <Slides>18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tashaev_98@mail.ru</cp:lastModifiedBy>
  <cp:revision>64</cp:revision>
  <dcterms:modified xsi:type="dcterms:W3CDTF">2026-10-09T12:57:20Z</dcterms:modified>
</cp:coreProperties>
</file>