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</p:sldIdLst>
  <p:sldSz cx="12192000" cy="6858000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1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7.xml"/><Relationship Id="rId38" Type="http://schemas.openxmlformats.org/officeDocument/2006/relationships/slide" Target="slides/slide16.xml"/><Relationship Id="rId37" Type="http://schemas.openxmlformats.org/officeDocument/2006/relationships/slide" Target="slides/slide15.xml"/><Relationship Id="rId36" Type="http://schemas.openxmlformats.org/officeDocument/2006/relationships/slide" Target="slides/slide14.xml"/><Relationship Id="rId35" Type="http://schemas.openxmlformats.org/officeDocument/2006/relationships/slide" Target="slides/slide13.xml"/><Relationship Id="rId34" Type="http://schemas.openxmlformats.org/officeDocument/2006/relationships/slide" Target="slides/slide12.xml"/><Relationship Id="rId33" Type="http://schemas.openxmlformats.org/officeDocument/2006/relationships/slide" Target="slides/slide11.xml"/><Relationship Id="rId32" Type="http://schemas.openxmlformats.org/officeDocument/2006/relationships/slide" Target="slides/slide10.xml"/><Relationship Id="rId31" Type="http://schemas.openxmlformats.org/officeDocument/2006/relationships/slide" Target="slides/slide9.xml"/><Relationship Id="rId30" Type="http://schemas.openxmlformats.org/officeDocument/2006/relationships/slide" Target="slides/slide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8" Type="http://schemas.openxmlformats.org/officeDocument/2006/relationships/slide" Target="slides/slide6.xml"/><Relationship Id="rId27" Type="http://schemas.openxmlformats.org/officeDocument/2006/relationships/slide" Target="slides/slide5.xml"/><Relationship Id="rId26" Type="http://schemas.openxmlformats.org/officeDocument/2006/relationships/slide" Target="slides/slide4.xml"/><Relationship Id="rId25" Type="http://schemas.openxmlformats.org/officeDocument/2006/relationships/slide" Target="slides/slide3.xml"/><Relationship Id="rId24" Type="http://schemas.openxmlformats.org/officeDocument/2006/relationships/slide" Target="slides/slide2.xml"/><Relationship Id="rId23" Type="http://schemas.openxmlformats.org/officeDocument/2006/relationships/slide" Target="slides/slide1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AFA2379-1B2F-4C05-AB2C-A8D30CC0314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96188B-D711-4FA3-878B-980AC96A496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DA2512-2588-4417-97D6-F106F7F6D66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9B3CEC1-3BBE-4A52-A0CA-07B432A7134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25C7EC-AD58-4ECA-ADBB-11B564255D51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02EC3C-CCE0-43F4-9DDD-2EAD0F66D7BC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AE90B4C3-FD1D-4D16-885D-2DA20B96265E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442910-C049-4B4B-8F9C-24B18C7F40C5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AC4DEF8-49C7-4704-B49C-9FB9371DC047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A09EA62-D168-43BF-8BC7-841C6EE5D936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16E0F1-A0EA-4629-80EB-0D7E5EE19F91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E3FAD91-A549-4FAC-B536-DCF4B3DB10B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924DF07B-21B1-4693-8E15-CB71AB5FE7E7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0179E7D-0581-46D3-B9EB-C81ADD5F0B02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1F2F98C-F0D4-4521-B965-A0E3DA8CAE2F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DF04CEB4-B997-4A73-AF0B-929FAF11C805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559FED5-9C81-4D5D-A992-3258F666FC4A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8D88936-D260-48E7-B25E-3D55106124A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A4373A8E-2C68-4C4E-A2CF-D9E5D47BF57A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ACFBE45-7366-4E67-9EBC-233B12952A8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06E91E0-3ED0-49A6-936B-2B4C0EDBC391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D86A0B-FE80-4953-BCB9-AFDC220CAF0B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C181C38-CA26-42E7-A96F-23B99EFC9F1A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EBF2AAC-ADCD-46A6-8BAF-130EE0F7A39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9EC45F-7D95-4445-829F-2DADF191426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FABE6F-109B-4613-A467-CABC4C5A34D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9165FB-D3DD-4417-99F3-A6EC08372F6D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2A5B87-C151-4D6D-923E-FCD5471ED364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211EB2-6601-47C1-A9C8-CA782D1EFE8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E361511-C5A3-4B8B-93F1-3DCBA7E9A787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66CF518-A28F-4FE8-BC2F-93CE5AB892E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10B5A2-2C0D-444C-A395-D1F93FB7A670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FCDA8AB-8841-41CE-A4B2-086F0A8C71F5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5A507E0-BF21-4D7B-A5D3-A7C7F465E0E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E0BA7A-DA5C-4B7A-B89A-906A153AFF6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/>
    <p:bodyStyle/>
    <p:otherStyle/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E6CC7FC-6892-4389-9457-EC3CFB8366A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/>
    <p:bodyStyle/>
    <p:otherStyle/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95C5C9-3CA1-43B8-8275-8BF38F82ABDC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/>
    <p:bodyStyle/>
    <p:otherStyle/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6ECD182-8CB8-4812-B4AB-C50358CFFF9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/>
    <p:bodyStyle/>
    <p:otherStyle/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EA5CB6-B55A-48C4-B091-8E9107F8418C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/>
    <p:bodyStyle/>
    <p:otherStyle/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A0A9690-02FD-48F6-924F-313E7ECBE695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/>
    <p:bodyStyle/>
    <p:otherStyle/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3A6706-1F25-4457-8BCE-5D62C69E6DD1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/>
    <p:bodyStyle/>
    <p:otherStyle/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CD464D-2070-4BEA-B96E-6BBBB11BD4C4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png"/><Relationship Id="rId1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4"/>
          <p:cNvSpPr/>
          <p:nvPr/>
        </p:nvSpPr>
        <p:spPr>
          <a:xfrm>
            <a:off x="277200" y="322560"/>
            <a:ext cx="11880360" cy="9435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ФГБОУ ВО «Чеченский государственный университет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имени  Ахмата Абдулхамидовича Кадырова»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955520" y="1448640"/>
            <a:ext cx="8280000" cy="1430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7" name="TextBox 7"/>
          <p:cNvSpPr/>
          <p:nvPr/>
        </p:nvSpPr>
        <p:spPr>
          <a:xfrm>
            <a:off x="1390680" y="1436040"/>
            <a:ext cx="9888840" cy="759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Times New Roman" panose="02020603050405020304"/>
              </a:rPr>
              <a:t>ФАКУЛЬТЕТ ГЕОГРАФИИ И ГЕОЭКОЛОГИИ</a:t>
            </a: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Times New Roman" panose="02020603050405020304"/>
              </a:rPr>
              <a:t>Кафедра «Экология и природопользование»</a:t>
            </a: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8" name="Прямоугольник 9"/>
          <p:cNvSpPr/>
          <p:nvPr/>
        </p:nvSpPr>
        <p:spPr>
          <a:xfrm>
            <a:off x="3359520" y="2601360"/>
            <a:ext cx="6252480" cy="699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Franklin Gothic Heavy"/>
              </a:rPr>
              <a:t>Портфолио бакалавра</a:t>
            </a:r>
            <a:endParaRPr lang="ru-RU" sz="40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9" name="Прямоугольник 11"/>
          <p:cNvSpPr/>
          <p:nvPr/>
        </p:nvSpPr>
        <p:spPr>
          <a:xfrm>
            <a:off x="2880000" y="3960000"/>
            <a:ext cx="6169025" cy="51943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ФИО: Никерхоев Адам Магомедович</a:t>
            </a:r>
            <a:endParaRPr lang="en-US" altLang="ru-RU" sz="2800" b="0" strike="noStrike" spc="-1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0" name="Прямоугольник 12"/>
          <p:cNvSpPr/>
          <p:nvPr/>
        </p:nvSpPr>
        <p:spPr>
          <a:xfrm>
            <a:off x="2898000" y="4437720"/>
            <a:ext cx="69865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Форма обучения: очная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11" name="Рисунок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91520" y="163080"/>
            <a:ext cx="1109880" cy="1066320"/>
          </a:xfrm>
          <a:prstGeom prst="rect">
            <a:avLst/>
          </a:prstGeom>
          <a:ln w="0">
            <a:noFill/>
          </a:ln>
        </p:spPr>
      </p:pic>
      <p:sp>
        <p:nvSpPr>
          <p:cNvPr id="112" name="TextBox 3"/>
          <p:cNvSpPr/>
          <p:nvPr/>
        </p:nvSpPr>
        <p:spPr>
          <a:xfrm>
            <a:off x="2898000" y="4960800"/>
            <a:ext cx="7631640" cy="912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НАПРАВЛЕНИЕ ПОДГОТОВКИ: 07.03.03</a:t>
            </a: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	</a:t>
            </a: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ДИЗАЙН АРХИТЕКТУРНОЙ СРЕДЫ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ПРОФИЛЬ: ЛАНДШАФТНАЯ АРХИТЕКТУРА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2" name="Изображение 1" descr="IMG-20261013-WA00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70" y="2879090"/>
            <a:ext cx="2374265" cy="3166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89680" cy="6238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p>
            <a:pPr indent="0" algn="ctr" defTabSz="887095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780" b="1" strike="noStrike" spc="-1">
                <a:solidFill>
                  <a:srgbClr val="0070C0"/>
                </a:solidFill>
                <a:latin typeface="Arial" panose="020B0604020202020204"/>
                <a:ea typeface="Arial" panose="020B0604020202020204"/>
              </a:rPr>
              <a:t>Приказы</a:t>
            </a:r>
            <a:endParaRPr lang="ru-RU" sz="37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5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16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17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pSp>
        <p:nvGrpSpPr>
          <p:cNvPr id="118" name="Прямоугольник 7"/>
          <p:cNvGrpSpPr/>
          <p:nvPr/>
        </p:nvGrpSpPr>
        <p:grpSpPr>
          <a:xfrm>
            <a:off x="0" y="1735560"/>
            <a:ext cx="11992320" cy="735480"/>
            <a:chOff x="0" y="1735560"/>
            <a:chExt cx="11992320" cy="735480"/>
          </a:xfrm>
        </p:grpSpPr>
        <p:sp>
          <p:nvSpPr>
            <p:cNvPr id="119" name="Rectangle"/>
            <p:cNvSpPr/>
            <p:nvPr/>
          </p:nvSpPr>
          <p:spPr>
            <a:xfrm>
              <a:off x="0" y="1735560"/>
              <a:ext cx="1195272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                                        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20" name="О зачислении"/>
            <p:cNvSpPr/>
            <p:nvPr/>
          </p:nvSpPr>
          <p:spPr>
            <a:xfrm>
              <a:off x="351720" y="197244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О зачислении  от 29</a:t>
              </a:r>
              <a:r>
                <a:rPr lang="en-US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.09.2026 </a:t>
              </a: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№ 257/03-21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1" name="Прямоугольник 8"/>
          <p:cNvGrpSpPr/>
          <p:nvPr/>
        </p:nvGrpSpPr>
        <p:grpSpPr>
          <a:xfrm>
            <a:off x="351720" y="2801520"/>
            <a:ext cx="11640600" cy="735480"/>
            <a:chOff x="351720" y="2801520"/>
            <a:chExt cx="11640600" cy="735480"/>
          </a:xfrm>
        </p:grpSpPr>
        <p:sp>
          <p:nvSpPr>
            <p:cNvPr id="122" name="Rectangle"/>
            <p:cNvSpPr/>
            <p:nvPr/>
          </p:nvSpPr>
          <p:spPr>
            <a:xfrm>
              <a:off x="351720" y="280152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3" name="Переводной"/>
            <p:cNvSpPr/>
            <p:nvPr/>
          </p:nvSpPr>
          <p:spPr>
            <a:xfrm>
              <a:off x="351720" y="29487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4" name="Прямоугольник 12"/>
          <p:cNvGrpSpPr/>
          <p:nvPr/>
        </p:nvGrpSpPr>
        <p:grpSpPr>
          <a:xfrm>
            <a:off x="351720" y="3777840"/>
            <a:ext cx="11640600" cy="735480"/>
            <a:chOff x="351720" y="3777840"/>
            <a:chExt cx="11640600" cy="735480"/>
          </a:xfrm>
        </p:grpSpPr>
        <p:sp>
          <p:nvSpPr>
            <p:cNvPr id="125" name="Rectangle"/>
            <p:cNvSpPr/>
            <p:nvPr/>
          </p:nvSpPr>
          <p:spPr>
            <a:xfrm>
              <a:off x="351720" y="377784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6" name="Переводной"/>
            <p:cNvSpPr/>
            <p:nvPr/>
          </p:nvSpPr>
          <p:spPr>
            <a:xfrm>
              <a:off x="351720" y="39250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   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7" name="Прямоугольник 13"/>
          <p:cNvGrpSpPr/>
          <p:nvPr/>
        </p:nvGrpSpPr>
        <p:grpSpPr>
          <a:xfrm>
            <a:off x="351720" y="4754160"/>
            <a:ext cx="11640600" cy="735480"/>
            <a:chOff x="351720" y="4754160"/>
            <a:chExt cx="11640600" cy="735480"/>
          </a:xfrm>
        </p:grpSpPr>
        <p:sp>
          <p:nvSpPr>
            <p:cNvPr id="128" name="Rectangle"/>
            <p:cNvSpPr/>
            <p:nvPr/>
          </p:nvSpPr>
          <p:spPr>
            <a:xfrm>
              <a:off x="351720" y="475416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9" name="Переводной"/>
            <p:cNvSpPr/>
            <p:nvPr/>
          </p:nvSpPr>
          <p:spPr>
            <a:xfrm>
              <a:off x="351720" y="48945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30" name="Прямоугольник 14"/>
          <p:cNvGrpSpPr/>
          <p:nvPr/>
        </p:nvGrpSpPr>
        <p:grpSpPr>
          <a:xfrm>
            <a:off x="351720" y="5730480"/>
            <a:ext cx="11640600" cy="735480"/>
            <a:chOff x="351720" y="5730480"/>
            <a:chExt cx="11640600" cy="735480"/>
          </a:xfrm>
        </p:grpSpPr>
        <p:sp>
          <p:nvSpPr>
            <p:cNvPr id="131" name="Rectangle"/>
            <p:cNvSpPr/>
            <p:nvPr/>
          </p:nvSpPr>
          <p:spPr>
            <a:xfrm>
              <a:off x="351720" y="573048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32" name="Переводной"/>
            <p:cNvSpPr/>
            <p:nvPr/>
          </p:nvSpPr>
          <p:spPr>
            <a:xfrm>
              <a:off x="351720" y="58708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pic>
        <p:nvPicPr>
          <p:cNvPr id="133" name="Рисунок 21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2"/>
          <p:cNvSpPr/>
          <p:nvPr/>
        </p:nvSpPr>
        <p:spPr>
          <a:xfrm>
            <a:off x="1613160" y="150840"/>
            <a:ext cx="89643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ПУБЛИКАЦИИ В НАУЧНЫХ ИЗДАНИЯХ, НАУЧНЫЕ СТАТЬИ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Основные положения и выводы диссертационного исследования нашли отражение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в научных публикациях автора, в том числе в изданиях, рекомендованных ВАК РФ: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140" name="Таблица 8"/>
          <p:cNvGraphicFramePr/>
          <p:nvPr/>
        </p:nvGraphicFramePr>
        <p:xfrm>
          <a:off x="195120" y="281376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41" name="Рисунок 10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3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44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45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46" name="Таблица 8"/>
          <p:cNvGraphicFramePr/>
          <p:nvPr/>
        </p:nvGraphicFramePr>
        <p:xfrm>
          <a:off x="452520" y="1714320"/>
          <a:ext cx="11286720" cy="4024080"/>
        </p:xfrm>
        <a:graphic>
          <a:graphicData uri="http://schemas.openxmlformats.org/drawingml/2006/table">
            <a:tbl>
              <a:tblPr/>
              <a:tblGrid>
                <a:gridCol w="797760"/>
                <a:gridCol w="6511320"/>
                <a:gridCol w="3977640"/>
              </a:tblGrid>
              <a:tr h="92232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48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49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0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09640" y="135720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52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53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54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55" name="Таблица 8"/>
          <p:cNvGraphicFramePr/>
          <p:nvPr/>
        </p:nvGraphicFramePr>
        <p:xfrm>
          <a:off x="209160" y="1917000"/>
          <a:ext cx="11672640" cy="4510440"/>
        </p:xfrm>
        <a:graphic>
          <a:graphicData uri="http://schemas.openxmlformats.org/drawingml/2006/table">
            <a:tbl>
              <a:tblPr/>
              <a:tblGrid>
                <a:gridCol w="990000"/>
                <a:gridCol w="6791760"/>
                <a:gridCol w="3890880"/>
              </a:tblGrid>
              <a:tr h="74124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6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7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58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9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80880" y="141516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1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62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63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64" name="Таблица 8"/>
          <p:cNvGraphicFramePr/>
          <p:nvPr/>
        </p:nvGraphicFramePr>
        <p:xfrm>
          <a:off x="209160" y="1917000"/>
          <a:ext cx="11672640" cy="4011120"/>
        </p:xfrm>
        <a:graphic>
          <a:graphicData uri="http://schemas.openxmlformats.org/drawingml/2006/table">
            <a:tbl>
              <a:tblPr/>
              <a:tblGrid>
                <a:gridCol w="1032840"/>
                <a:gridCol w="6748920"/>
                <a:gridCol w="3890880"/>
              </a:tblGrid>
              <a:tr h="7113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4053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5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6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67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160" y="1917000"/>
          <a:ext cx="11601000" cy="4153320"/>
        </p:xfrm>
        <a:graphic>
          <a:graphicData uri="http://schemas.openxmlformats.org/drawingml/2006/table">
            <a:tbl>
              <a:tblPr/>
              <a:tblGrid>
                <a:gridCol w="1026360"/>
                <a:gridCol w="6707520"/>
                <a:gridCol w="3867120"/>
              </a:tblGrid>
              <a:tr h="74484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75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76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77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82" name="Таблица 8"/>
          <p:cNvGraphicFramePr/>
          <p:nvPr/>
        </p:nvGraphicFramePr>
        <p:xfrm>
          <a:off x="195120" y="2036160"/>
          <a:ext cx="1171260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 panose="020B0604020202020204"/>
                <a:ea typeface="Arial" panose="020B0604020202020204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4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85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7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8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90" name="Таблица 8"/>
          <p:cNvGraphicFramePr/>
          <p:nvPr/>
        </p:nvGraphicFramePr>
        <p:xfrm>
          <a:off x="195120" y="2036160"/>
          <a:ext cx="1171260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 panose="020B0604020202020204"/>
                <a:ea typeface="Arial" panose="020B0604020202020204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2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93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Прямоугольник 2"/>
          <p:cNvSpPr/>
          <p:nvPr/>
        </p:nvSpPr>
        <p:spPr>
          <a:xfrm>
            <a:off x="1868760" y="271080"/>
            <a:ext cx="84495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УЧАСТИЕ В НАУЧНО-ПРАКТИЧЕСКИХ КОНФЕРЕНЦИЯХ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Основные тезисы работы были представлены на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научно-практических конференциях: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200" name="Таблица 8"/>
          <p:cNvGraphicFramePr/>
          <p:nvPr/>
        </p:nvGraphicFramePr>
        <p:xfrm>
          <a:off x="195120" y="281376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1" name="Рисунок 10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Прямоугольник 2"/>
          <p:cNvSpPr/>
          <p:nvPr/>
        </p:nvSpPr>
        <p:spPr>
          <a:xfrm>
            <a:off x="5042160" y="271080"/>
            <a:ext cx="21034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Статьи РИНЦ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203" name="Прямоугольник 4"/>
          <p:cNvGrpSpPr/>
          <p:nvPr/>
        </p:nvGrpSpPr>
        <p:grpSpPr>
          <a:xfrm>
            <a:off x="195120" y="1824840"/>
            <a:ext cx="11797200" cy="735480"/>
            <a:chOff x="195120" y="1824840"/>
            <a:chExt cx="11797200" cy="735480"/>
          </a:xfrm>
        </p:grpSpPr>
        <p:sp>
          <p:nvSpPr>
            <p:cNvPr id="204" name="Rectangle"/>
            <p:cNvSpPr/>
            <p:nvPr/>
          </p:nvSpPr>
          <p:spPr>
            <a:xfrm>
              <a:off x="195120" y="1824840"/>
              <a:ext cx="117972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000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205" name="Необходимо написать тему статьи и сделать из нее гиперссылку"/>
            <p:cNvSpPr/>
            <p:nvPr/>
          </p:nvSpPr>
          <p:spPr>
            <a:xfrm>
              <a:off x="195120" y="1995840"/>
              <a:ext cx="11797200" cy="3942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Необходимо написать тему статьи и сделать из нее </a:t>
              </a:r>
              <a:r>
                <a:rPr lang="ru-RU" sz="2000" b="1" u="sng" strike="noStrike" spc="-1">
                  <a:solidFill>
                    <a:srgbClr val="FF0000"/>
                  </a:solidFill>
                  <a:uFillTx/>
                  <a:latin typeface="Calibri" panose="020F0502020204030204"/>
                  <a:ea typeface="Calibri" panose="020F0502020204030204"/>
                </a:rPr>
                <a:t>гиперссылку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06" name="Прямоугольник 5">
            <a:hlinkClick r:id="rId1" action="ppaction://hlinksldjump"/>
          </p:cNvPr>
          <p:cNvSpPr/>
          <p:nvPr/>
        </p:nvSpPr>
        <p:spPr>
          <a:xfrm>
            <a:off x="195120" y="277488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7" name="Прямоугольник 6"/>
          <p:cNvSpPr/>
          <p:nvPr/>
        </p:nvSpPr>
        <p:spPr>
          <a:xfrm>
            <a:off x="195120" y="372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8" name="Прямоугольник 7"/>
          <p:cNvSpPr/>
          <p:nvPr/>
        </p:nvSpPr>
        <p:spPr>
          <a:xfrm>
            <a:off x="237960" y="471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9" name="Прямоугольник 8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0" name="Прямоугольник 9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1" name="Прямоугольник 10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2" name="Прямоугольник 11"/>
          <p:cNvSpPr/>
          <p:nvPr/>
        </p:nvSpPr>
        <p:spPr>
          <a:xfrm>
            <a:off x="195120" y="566100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213" name="Рисунок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Прямоугольник 2"/>
          <p:cNvSpPr/>
          <p:nvPr/>
        </p:nvSpPr>
        <p:spPr>
          <a:xfrm>
            <a:off x="3646080" y="271080"/>
            <a:ext cx="48952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Выступления на конференциях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215" name="Прямоугольник 3"/>
          <p:cNvGrpSpPr/>
          <p:nvPr/>
        </p:nvGrpSpPr>
        <p:grpSpPr>
          <a:xfrm>
            <a:off x="195120" y="1566720"/>
            <a:ext cx="11797200" cy="4885560"/>
            <a:chOff x="195120" y="1566720"/>
            <a:chExt cx="11797200" cy="4885560"/>
          </a:xfrm>
        </p:grpSpPr>
        <p:sp>
          <p:nvSpPr>
            <p:cNvPr id="216" name="Rectangle"/>
            <p:cNvSpPr/>
            <p:nvPr/>
          </p:nvSpPr>
          <p:spPr>
            <a:xfrm>
              <a:off x="195120" y="1566720"/>
              <a:ext cx="11797200" cy="488556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217" name="Наименование и время проведения конференции и указать ссылку"/>
            <p:cNvSpPr/>
            <p:nvPr/>
          </p:nvSpPr>
          <p:spPr>
            <a:xfrm>
              <a:off x="195120" y="1983240"/>
              <a:ext cx="11797200" cy="40532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Наименование и время проведения конференции и указать ссылку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 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18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9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0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221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3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4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5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27" name="Таблица 8"/>
          <p:cNvGraphicFramePr/>
          <p:nvPr/>
        </p:nvGraphicFramePr>
        <p:xfrm>
          <a:off x="34560" y="1772640"/>
          <a:ext cx="11749320" cy="4678560"/>
        </p:xfrm>
        <a:graphic>
          <a:graphicData uri="http://schemas.openxmlformats.org/drawingml/2006/table">
            <a:tbl>
              <a:tblPr/>
              <a:tblGrid>
                <a:gridCol w="1023840"/>
                <a:gridCol w="6809040"/>
                <a:gridCol w="3916440"/>
              </a:tblGrid>
              <a:tr h="69768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976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6.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7.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9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3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33" name="Таблица 8"/>
          <p:cNvGraphicFramePr/>
          <p:nvPr/>
        </p:nvGraphicFramePr>
        <p:xfrm>
          <a:off x="34560" y="1772640"/>
          <a:ext cx="11712600" cy="4182120"/>
        </p:xfrm>
        <a:graphic>
          <a:graphicData uri="http://schemas.openxmlformats.org/drawingml/2006/table">
            <a:tbl>
              <a:tblPr/>
              <a:tblGrid>
                <a:gridCol w="1020600"/>
                <a:gridCol w="6787800"/>
                <a:gridCol w="3904200"/>
              </a:tblGrid>
              <a:tr h="5079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35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46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8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522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35" name="Прямоугольник 2"/>
          <p:cNvSpPr/>
          <p:nvPr/>
        </p:nvSpPr>
        <p:spPr>
          <a:xfrm>
            <a:off x="1487880" y="260640"/>
            <a:ext cx="101070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НАУЧНО-ИССЛЕДОВАТЕЛЬСКАЯ РАБОТА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36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7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8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39" name="Таблица 8"/>
          <p:cNvGraphicFramePr/>
          <p:nvPr/>
        </p:nvGraphicFramePr>
        <p:xfrm>
          <a:off x="191880" y="155700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данные*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40" name="Прямоугольник 10"/>
          <p:cNvSpPr/>
          <p:nvPr/>
        </p:nvSpPr>
        <p:spPr>
          <a:xfrm>
            <a:off x="299520" y="6403680"/>
            <a:ext cx="4377240" cy="333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1F497D"/>
                </a:solidFill>
                <a:latin typeface="Calibri" panose="020F0502020204030204"/>
                <a:ea typeface="Calibri" panose="020F0502020204030204"/>
              </a:rPr>
              <a:t>* - Оформляются в соответствии с ГОСТ 7.1-2003 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2" name="Rectangle"/>
          <p:cNvSpPr/>
          <p:nvPr/>
        </p:nvSpPr>
        <p:spPr>
          <a:xfrm>
            <a:off x="191880" y="184464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numCol="1" spcCol="0" anchor="ctr">
            <a:no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3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4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5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6" name="Текстовое поле 1"/>
          <p:cNvSpPr/>
          <p:nvPr/>
        </p:nvSpPr>
        <p:spPr>
          <a:xfrm>
            <a:off x="2381400" y="3336840"/>
            <a:ext cx="7493760" cy="1842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numCol="1" spcCol="3816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500" b="0" strike="noStrike" spc="-1">
                <a:solidFill>
                  <a:srgbClr val="000000"/>
                </a:solidFill>
                <a:latin typeface="Arial" panose="020B0604020202020204"/>
                <a:ea typeface="Calibri" panose="020F0502020204030204"/>
              </a:rPr>
              <a:t>Фотоотчет:</a:t>
            </a:r>
            <a:endParaRPr lang="ru-RU" sz="115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8" name="Rectangle"/>
          <p:cNvSpPr/>
          <p:nvPr/>
        </p:nvSpPr>
        <p:spPr>
          <a:xfrm>
            <a:off x="220680" y="171036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numCol="1" spcCol="0" anchor="ctr">
            <a:no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9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50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51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1823</Words>
  <Application>WPS Presentation</Application>
  <PresentationFormat/>
  <Paragraphs>369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21</vt:i4>
      </vt:variant>
      <vt:variant>
        <vt:lpstr>幻灯片标题</vt:lpstr>
      </vt:variant>
      <vt:variant>
        <vt:i4>18</vt:i4>
      </vt:variant>
    </vt:vector>
  </HeadingPairs>
  <TitlesOfParts>
    <vt:vector size="49" baseType="lpstr">
      <vt:lpstr>Arial</vt:lpstr>
      <vt:lpstr>SimSun</vt:lpstr>
      <vt:lpstr>Wingdings</vt:lpstr>
      <vt:lpstr>Arial</vt:lpstr>
      <vt:lpstr>Calibri</vt:lpstr>
      <vt:lpstr>Times New Roman</vt:lpstr>
      <vt:lpstr>Symbol</vt:lpstr>
      <vt:lpstr>Franklin Gothic Heavy</vt:lpstr>
      <vt:lpstr>Microsoft YaHei</vt:lpstr>
      <vt:lpstr>Arial Unicode MS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65</cp:revision>
  <dcterms:created xsi:type="dcterms:W3CDTF">2026-10-13T08:05:00Z</dcterms:created>
  <dcterms:modified xsi:type="dcterms:W3CDTF">2026-10-13T08:23:47Z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  <property fmtid="{D5CDD505-2E9C-101B-9397-08002B2CF9AE}" pid="5" name="KSOProductBuildVer">
    <vt:lpwstr>1049-12.1.0.29162</vt:lpwstr>
  </property>
  <property fmtid="{D5CDD505-2E9C-101B-9397-08002B2CF9AE}" pid="6" name="ICV">
    <vt:lpwstr>1372E0DA2CC449888FAC3AE742393EDE_12</vt:lpwstr>
  </property>
</Properties>
</file>