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0" d="100"/>
          <a:sy n="100" d="100"/>
        </p:scale>
        <p:origin x="72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7100660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Махмаев Джабраил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Данильбекович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8CF0B7-976D-43EF-94E8-EC8E18605F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85" y="3962652"/>
            <a:ext cx="1827800" cy="180109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17970"/>
            <a:ext cx="11641838" cy="736646"/>
            <a:chOff x="-465297" y="-34952"/>
            <a:chExt cx="12107132" cy="736644"/>
          </a:xfrm>
        </p:grpSpPr>
        <p:sp>
          <p:nvSpPr>
            <p:cNvPr id="127" name="Rectangle"/>
            <p:cNvSpPr/>
            <p:nvPr/>
          </p:nvSpPr>
          <p:spPr>
            <a:xfrm>
              <a:off x="-465297" y="-34952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29.09.2026 № 257</a:t>
              </a:r>
              <a:r>
                <a:rPr lang="en-US" dirty="0"/>
                <a:t>/</a:t>
              </a:r>
              <a:r>
                <a:rPr lang="ru-RU" dirty="0"/>
                <a:t>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845465"/>
            <a:ext cx="11576957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553688149"/>
              </p:ext>
            </p:extLst>
          </p:nvPr>
        </p:nvGraphicFramePr>
        <p:xfrm>
          <a:off x="452398" y="1714488"/>
          <a:ext cx="11287204" cy="40244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265289880"/>
              </p:ext>
            </p:extLst>
          </p:nvPr>
        </p:nvGraphicFramePr>
        <p:xfrm>
          <a:off x="209268" y="1916832"/>
          <a:ext cx="11673210" cy="451256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9099120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5424820"/>
              </p:ext>
            </p:extLst>
          </p:nvPr>
        </p:nvGraphicFramePr>
        <p:xfrm>
          <a:off x="34605" y="1772816"/>
          <a:ext cx="11713347" cy="417576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2279650" y="3336925"/>
            <a:ext cx="7698737" cy="18059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1188</TotalTime>
  <Words>401</Words>
  <Application>Microsoft Office PowerPoint</Application>
  <PresentationFormat>Широкоэкранный</PresentationFormat>
  <Paragraphs>185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раша мвд</cp:lastModifiedBy>
  <cp:revision>62</cp:revision>
  <dcterms:modified xsi:type="dcterms:W3CDTF">2026-10-12T20:31:48Z</dcterms:modified>
</cp:coreProperties>
</file>