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5" d="100"/>
          <a:sy n="105" d="100"/>
        </p:scale>
        <p:origin x="12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71566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Магомадов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Докка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Аптиевич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9E40E2-E082-0A72-F438-84E51FDFC2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31" y="3297719"/>
            <a:ext cx="2493276" cy="289048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</a:t>
              </a:r>
              <a:r>
                <a:rPr lang="en-US" dirty="0"/>
                <a:t>.09.2026 </a:t>
              </a:r>
              <a:r>
                <a:rPr lang="ru-RU"/>
                <a:t>№ 257/03-21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01365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701207729"/>
              </p:ext>
            </p:extLst>
          </p:nvPr>
        </p:nvGraphicFramePr>
        <p:xfrm>
          <a:off x="452398" y="1714488"/>
          <a:ext cx="11287204" cy="40244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322095594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184624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8233749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401</Words>
  <Application>Microsoft Office PowerPoint</Application>
  <PresentationFormat>Широкоэкранный</PresentationFormat>
  <Paragraphs>186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60</cp:revision>
  <dcterms:modified xsi:type="dcterms:W3CDTF">2026-10-09T10:33:03Z</dcterms:modified>
</cp:coreProperties>
</file>