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139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 /><Relationship Id="rId13" Type="http://schemas.openxmlformats.org/officeDocument/2006/relationships/slide" Target="slides/slide11.xml" /><Relationship Id="rId18" Type="http://schemas.openxmlformats.org/officeDocument/2006/relationships/slide" Target="slides/slide16.xml" /><Relationship Id="rId3" Type="http://schemas.openxmlformats.org/officeDocument/2006/relationships/slide" Target="slides/slide1.xml" /><Relationship Id="rId21" Type="http://schemas.openxmlformats.org/officeDocument/2006/relationships/notesMaster" Target="notesMasters/notesMaster1.xml" /><Relationship Id="rId7" Type="http://schemas.openxmlformats.org/officeDocument/2006/relationships/slide" Target="slides/slide5.xml" /><Relationship Id="rId12" Type="http://schemas.openxmlformats.org/officeDocument/2006/relationships/slide" Target="slides/slide10.xml" /><Relationship Id="rId17" Type="http://schemas.openxmlformats.org/officeDocument/2006/relationships/slide" Target="slides/slide15.xml" /><Relationship Id="rId25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16" Type="http://schemas.openxmlformats.org/officeDocument/2006/relationships/slide" Target="slides/slide14.xml" /><Relationship Id="rId20" Type="http://schemas.openxmlformats.org/officeDocument/2006/relationships/slide" Target="slides/slide18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4.xml" /><Relationship Id="rId11" Type="http://schemas.openxmlformats.org/officeDocument/2006/relationships/slide" Target="slides/slide9.xml" /><Relationship Id="rId24" Type="http://schemas.openxmlformats.org/officeDocument/2006/relationships/theme" Target="theme/theme1.xml" /><Relationship Id="rId5" Type="http://schemas.openxmlformats.org/officeDocument/2006/relationships/slide" Target="slides/slide3.xml" /><Relationship Id="rId15" Type="http://schemas.openxmlformats.org/officeDocument/2006/relationships/slide" Target="slides/slide13.xml" /><Relationship Id="rId23" Type="http://schemas.openxmlformats.org/officeDocument/2006/relationships/viewProps" Target="viewProps.xml" /><Relationship Id="rId10" Type="http://schemas.openxmlformats.org/officeDocument/2006/relationships/slide" Target="slides/slide8.xml" /><Relationship Id="rId19" Type="http://schemas.openxmlformats.org/officeDocument/2006/relationships/slide" Target="slides/slide17.xml" /><Relationship Id="rId4" Type="http://schemas.openxmlformats.org/officeDocument/2006/relationships/slide" Target="slides/slide2.xml" /><Relationship Id="rId9" Type="http://schemas.openxmlformats.org/officeDocument/2006/relationships/slide" Target="slides/slide7.xml" /><Relationship Id="rId14" Type="http://schemas.openxmlformats.org/officeDocument/2006/relationships/slide" Target="slides/slide12.xml" /><Relationship Id="rId22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 /><Relationship Id="rId3" Type="http://schemas.openxmlformats.org/officeDocument/2006/relationships/slideLayout" Target="../slideLayouts/slideLayout14.xml" /><Relationship Id="rId7" Type="http://schemas.openxmlformats.org/officeDocument/2006/relationships/slideLayout" Target="../slideLayouts/slideLayout18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1" Type="http://schemas.openxmlformats.org/officeDocument/2006/relationships/slideLayout" Target="../slideLayouts/slideLayout12.xml" /><Relationship Id="rId6" Type="http://schemas.openxmlformats.org/officeDocument/2006/relationships/slideLayout" Target="../slideLayouts/slideLayout17.xml" /><Relationship Id="rId11" Type="http://schemas.openxmlformats.org/officeDocument/2006/relationships/slideLayout" Target="../slideLayouts/slideLayout22.xml" /><Relationship Id="rId5" Type="http://schemas.openxmlformats.org/officeDocument/2006/relationships/slideLayout" Target="../slideLayouts/slideLayout16.xml" /><Relationship Id="rId10" Type="http://schemas.openxmlformats.org/officeDocument/2006/relationships/slideLayout" Target="../slideLayouts/slideLayout21.xml" /><Relationship Id="rId4" Type="http://schemas.openxmlformats.org/officeDocument/2006/relationships/slideLayout" Target="../slideLayouts/slideLayout15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.jpeg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.png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slide" Target="slide11.xml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8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8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8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8.xml" 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18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898017" y="3916995"/>
            <a:ext cx="8336576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ДЖАМИХАНОВ ТУРПАЛАЛИ ТИМУРОВИЧ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9102E5-B60F-BC03-4C23-9654318837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791" t="14198" r="62403" b="27661"/>
          <a:stretch/>
        </p:blipFill>
        <p:spPr>
          <a:xfrm>
            <a:off x="746905" y="4035197"/>
            <a:ext cx="1293466" cy="1656000"/>
          </a:xfrm>
          <a:prstGeom prst="rect">
            <a:avLst/>
          </a:prstGeom>
        </p:spPr>
      </p:pic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48FB1346-2FDB-D7F3-8EB3-AFBC20B2756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2" t="10802" r="14310"/>
          <a:stretch/>
        </p:blipFill>
        <p:spPr>
          <a:xfrm>
            <a:off x="534532" y="3645614"/>
            <a:ext cx="1711997" cy="223866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17970"/>
            <a:ext cx="11641838" cy="736646"/>
            <a:chOff x="-465297" y="-34952"/>
            <a:chExt cx="12107132" cy="736644"/>
          </a:xfrm>
        </p:grpSpPr>
        <p:sp>
          <p:nvSpPr>
            <p:cNvPr id="127" name="Rectangle"/>
            <p:cNvSpPr/>
            <p:nvPr/>
          </p:nvSpPr>
          <p:spPr>
            <a:xfrm>
              <a:off x="-465297" y="-34952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29.08.2025г. №285/03-21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08.07.2026 г. №260-к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993964586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398432563"/>
              </p:ext>
            </p:extLst>
          </p:nvPr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9511578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2564200"/>
              </p:ext>
            </p:extLst>
          </p:nvPr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2279650" y="3336925"/>
            <a:ext cx="7698737" cy="180593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115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1169</TotalTime>
  <Words>573</Words>
  <Application>Microsoft Office PowerPoint</Application>
  <PresentationFormat>Широкоэкранный</PresentationFormat>
  <Paragraphs>240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dzamihanov@gmail.com</cp:lastModifiedBy>
  <cp:revision>62</cp:revision>
  <dcterms:modified xsi:type="dcterms:W3CDTF">2026-10-09T21:50:23Z</dcterms:modified>
</cp:coreProperties>
</file>