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slideMasters/slideMaster2.xml" ContentType="application/vnd.openxmlformats-officedocument.presentationml.slideMaster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>
  <p:sldMasterIdLst>
    <p:sldMasterId id="2147483648" r:id="rId1"/>
    <p:sldMasterId id="2147483649" r:id="rId2"/>
  </p:sldMasterIdLst>
  <p:notesMasterIdLst>
    <p:notesMasterId r:id="rId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type="screen16x9" cy="6858000" cx="12192000"/>
  <p:notesSz cx="6858000" cy="9144000"/>
  <p:defaultTextStyle>
    <a:defPPr algn="l" defTabSz="914400" fontAlgn="auto" hangingPunct="0" indent="0" latinLnBrk="1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</a:defRPr>
    </a:defPPr>
    <a:lvl1pPr algn="l" defTabSz="914400" fontAlgn="auto" hangingPunct="0" indent="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/>
      </a:defRPr>
    </a:lvl1pPr>
    <a:lvl2pPr algn="l" defTabSz="914400" fontAlgn="auto" hangingPunct="0" indent="45720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/>
      </a:defRPr>
    </a:lvl2pPr>
    <a:lvl3pPr algn="l" defTabSz="914400" fontAlgn="auto" hangingPunct="0" indent="91440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/>
      </a:defRPr>
    </a:lvl3pPr>
    <a:lvl4pPr algn="l" defTabSz="914400" fontAlgn="auto" hangingPunct="0" indent="137160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/>
      </a:defRPr>
    </a:lvl4pPr>
    <a:lvl5pPr algn="l" defTabSz="914400" fontAlgn="auto" hangingPunct="0" indent="182880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/>
      </a:defRPr>
    </a:lvl5pPr>
    <a:lvl6pPr algn="l" defTabSz="914400" fontAlgn="auto" hangingPunct="0" indent="228600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/>
      </a:defRPr>
    </a:lvl6pPr>
    <a:lvl7pPr algn="l" defTabSz="914400" fontAlgn="auto" hangingPunct="0" indent="274320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/>
      </a:defRPr>
    </a:lvl7pPr>
    <a:lvl8pPr algn="l" defTabSz="914400" fontAlgn="auto" hangingPunct="0" indent="320040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/>
      </a:defRPr>
    </a:lvl8pPr>
    <a:lvl9pPr algn="l" defTabSz="914400" fontAlgn="auto" hangingPunct="0" indent="3657600" latinLnBrk="0" marL="0" marR="0" rtl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defRPr baseline="0" b="0" cap="none" sz="1800" i="0" kumimoji="0" normalizeH="0" spc="0" strike="noStrike" u="none">
        <a:ln>
          <a:noFill/>
        </a:ln>
        <a:solidFill>
          <a:srgbClr val="000000"/>
        </a:solidFill>
        <a:effectLst/>
        <a:latin typeface="+mn-lt"/>
        <a:ea typeface="+mn-ea"/>
        <a:cs typeface="+mn-cs"/>
        <a:sym typeface="Calibri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>
  <p:showPr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>
    <p:restoredLeft sz="5970" autoAdjust="0"/>
    <p:restoredTop sz="94660"/>
  </p:normalViewPr>
  <p:slideViewPr>
    <p:cSldViewPr>
      <p:cViewPr varScale="1">
        <p:scale>
          <a:sx n="105" d="100"/>
          <a:sy n="105" d="100"/>
        </p:scale>
        <p:origin x="1272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tableStyles" Target="tableStyles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0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4" name="Shape 109"/>
          <p:cNvSpPr>
            <a:spLocks noChangeAspect="1" noRot="1" noGrp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/>
        </p:spPr>
        <p:txBody>
          <a:bodyPr/>
          <a:p/>
        </p:txBody>
      </p:sp>
      <p:sp>
        <p:nvSpPr>
          <p:cNvPr id="1048765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/>
        </p:spPr>
        <p:txBody>
          <a:bodyPr/>
          <a:p/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</Relationships>
</file>

<file path=ppt/notesSlides/_rels/notesSlide2.xml.rels><?xml version="1.0" encoding="UTF-8" standalone="yes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</Relationships>
</file>

<file path=ppt/notesSlides/_rels/notesSlide3.xml.rels><?xml version="1.0" encoding="UTF-8" standalone="yes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</Relationships>
</file>

<file path=ppt/notesSlides/_rels/notesSlide4.xml.rels><?xml version="1.0" encoding="UTF-8" standalone="yes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2" name="Образ слайда 1"/>
          <p:cNvSpPr>
            <a:spLocks noChangeAspect="1" noRot="1" noGrp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7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Образ слайда 1"/>
          <p:cNvSpPr>
            <a:spLocks noChangeAspect="1" noRot="1" noGrp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31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Образ слайда 1"/>
          <p:cNvSpPr>
            <a:spLocks noChangeAspect="1" noRot="1" noGrp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61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Образ слайда 1"/>
          <p:cNvSpPr>
            <a:spLocks noChangeAspect="1" noRot="1" noGrp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1048599" name="Заметки 2"/>
          <p:cNvSpPr>
            <a:spLocks noGrp="1"/>
          </p:cNvSpPr>
          <p:nvPr>
            <p:ph type="body" idx="1"/>
          </p:nvPr>
        </p:nvSpPr>
        <p:spPr/>
        <p:txBody>
          <a:bodyPr/>
          <a:p>
            <a:endParaRPr dirty="0"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/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633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/>
        </p:spPr>
        <p:txBody>
          <a:bodyPr/>
          <a:lstStyle>
            <a:lvl1pPr algn="ctr" indent="0" marL="0">
              <a:buSzTx/>
              <a:buFontTx/>
              <a:buNone/>
              <a:defRPr sz="2400"/>
            </a:lvl1pPr>
            <a:lvl2pPr algn="ctr" indent="457200" marL="0">
              <a:buSzTx/>
              <a:buFontTx/>
              <a:buNone/>
              <a:defRPr sz="2400"/>
            </a:lvl2pPr>
            <a:lvl3pPr algn="ctr" indent="914400" marL="0">
              <a:buSzTx/>
              <a:buFontTx/>
              <a:buNone/>
              <a:defRPr sz="2400"/>
            </a:lvl3pPr>
            <a:lvl4pPr algn="ctr" indent="1371600" marL="0">
              <a:buSzTx/>
              <a:buFontTx/>
              <a:buNone/>
              <a:defRPr sz="2400"/>
            </a:lvl4pPr>
            <a:lvl5pPr algn="ctr" indent="1828800" marL="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34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3" name="Title Text"/>
          <p:cNvSpPr>
            <a:spLocks noGrp="1"/>
          </p:cNvSpPr>
          <p:nvPr>
            <p:ph type="title"/>
          </p:nvPr>
        </p:nvSpPr>
        <p:spPr>
          <a:prstGeom prst="rect"/>
        </p:spPr>
        <p:txBody>
          <a:bodyPr/>
          <a:p>
            <a:r>
              <a:t>Title Text</a:t>
            </a:r>
          </a:p>
        </p:txBody>
      </p:sp>
      <p:sp>
        <p:nvSpPr>
          <p:cNvPr id="1048644" name="Body Level One…"/>
          <p:cNvSpPr>
            <a:spLocks noGrp="1"/>
          </p:cNvSpPr>
          <p:nvPr>
            <p:ph type="body" idx="1"/>
          </p:nvPr>
        </p:nvSpPr>
        <p:spPr>
          <a:prstGeom prst="rect"/>
        </p:spPr>
        <p:txBody>
          <a:bodyPr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45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9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0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/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51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/>
        </p:spPr>
        <p:txBody>
          <a:bodyPr/>
          <a:lstStyle>
            <a:lvl1pPr indent="0" marL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indent="457200" marL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indent="914400" marL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indent="1371600" marL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indent="1828800" marL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52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9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3" name="Title Text"/>
          <p:cNvSpPr>
            <a:spLocks noGrp="1"/>
          </p:cNvSpPr>
          <p:nvPr>
            <p:ph type="title"/>
          </p:nvPr>
        </p:nvSpPr>
        <p:spPr>
          <a:prstGeom prst="rect"/>
        </p:spPr>
        <p:txBody>
          <a:bodyPr/>
          <a:p>
            <a:r>
              <a:t>Title Text</a:t>
            </a:r>
          </a:p>
        </p:txBody>
      </p:sp>
      <p:sp>
        <p:nvSpPr>
          <p:cNvPr id="1048754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/>
        </p:spPr>
        <p:txBody>
          <a:bodyPr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55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9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6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/>
        </p:spPr>
        <p:txBody>
          <a:bodyPr/>
          <a:p>
            <a:r>
              <a:t>Title Text</a:t>
            </a:r>
          </a:p>
        </p:txBody>
      </p:sp>
      <p:sp>
        <p:nvSpPr>
          <p:cNvPr id="1048757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/>
        </p:spPr>
        <p:txBody>
          <a:bodyPr anchor="b"/>
          <a:lstStyle>
            <a:lvl1pPr indent="0" marL="0">
              <a:buSzTx/>
              <a:buFontTx/>
              <a:buNone/>
              <a:defRPr b="1" sz="2400"/>
            </a:lvl1pPr>
            <a:lvl2pPr indent="457200" marL="0">
              <a:buSzTx/>
              <a:buFontTx/>
              <a:buNone/>
              <a:defRPr b="1" sz="2400"/>
            </a:lvl2pPr>
            <a:lvl3pPr indent="914400" marL="0">
              <a:buSzTx/>
              <a:buFontTx/>
              <a:buNone/>
              <a:defRPr b="1" sz="2400"/>
            </a:lvl3pPr>
            <a:lvl4pPr indent="1371600" marL="0">
              <a:buSzTx/>
              <a:buFontTx/>
              <a:buNone/>
              <a:defRPr b="1" sz="2400"/>
            </a:lvl4pPr>
            <a:lvl5pPr indent="1828800" marL="0">
              <a:buSzTx/>
              <a:buFontTx/>
              <a:buNone/>
              <a:defRPr b="1"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58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/>
        </p:spPr>
        <p:txBody>
          <a:bodyPr anchor="b"/>
          <a:p>
            <a:pPr indent="0" marL="0">
              <a:buSzTx/>
              <a:buFontTx/>
              <a:buNone/>
              <a:defRPr b="1" sz="2400"/>
            </a:pPr>
          </a:p>
        </p:txBody>
      </p:sp>
      <p:sp>
        <p:nvSpPr>
          <p:cNvPr id="1048759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9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8" name="Title Text"/>
          <p:cNvSpPr>
            <a:spLocks noGrp="1"/>
          </p:cNvSpPr>
          <p:nvPr>
            <p:ph type="title"/>
          </p:nvPr>
        </p:nvSpPr>
        <p:spPr>
          <a:prstGeom prst="rect"/>
        </p:spPr>
        <p:txBody>
          <a:bodyPr/>
          <a:p>
            <a:r>
              <a:t>Title Text</a:t>
            </a:r>
          </a:p>
        </p:txBody>
      </p:sp>
      <p:sp>
        <p:nvSpPr>
          <p:cNvPr id="1048739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9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9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60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/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61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/>
        </p:spPr>
        <p:txBody>
          <a:bodyPr/>
          <a:lstStyle>
            <a:lvl1pPr>
              <a:defRPr sz="3200"/>
            </a:lvl1pPr>
            <a:lvl2pPr indent="-261257" marL="718457">
              <a:defRPr sz="3200"/>
            </a:lvl2pPr>
            <a:lvl3pPr indent="-304800" marL="1219200">
              <a:defRPr sz="3200"/>
            </a:lvl3pPr>
            <a:lvl4pPr indent="-365760" marL="1737360">
              <a:defRPr sz="3200"/>
            </a:lvl4pPr>
            <a:lvl5pPr indent="-365760" marL="21945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62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/>
        </p:spPr>
        <p:txBody>
          <a:bodyPr/>
          <a:p>
            <a:pPr indent="0" marL="0">
              <a:buSzTx/>
              <a:buFontTx/>
              <a:buNone/>
              <a:defRPr sz="1600"/>
            </a:pPr>
          </a:p>
        </p:txBody>
      </p:sp>
      <p:sp>
        <p:nvSpPr>
          <p:cNvPr id="1048763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9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3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/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44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/>
        </p:spPr>
        <p:txBody>
          <a:bodyPr lIns="91439" rIns="91439">
            <a:noAutofit/>
          </a:bodyPr>
          <a:p/>
        </p:txBody>
      </p:sp>
      <p:sp>
        <p:nvSpPr>
          <p:cNvPr id="1048745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/>
        </p:spPr>
        <p:txBody>
          <a:bodyPr/>
          <a:lstStyle>
            <a:lvl1pPr indent="0" marL="0">
              <a:buSzTx/>
              <a:buFontTx/>
              <a:buNone/>
              <a:defRPr sz="1600"/>
            </a:lvl1pPr>
            <a:lvl2pPr indent="457200" marL="0">
              <a:buSzTx/>
              <a:buFontTx/>
              <a:buNone/>
              <a:defRPr sz="1600"/>
            </a:lvl2pPr>
            <a:lvl3pPr indent="914400" marL="0">
              <a:buSzTx/>
              <a:buFontTx/>
              <a:buNone/>
              <a:defRPr sz="1600"/>
            </a:lvl3pPr>
            <a:lvl4pPr indent="1371600" marL="0">
              <a:buSzTx/>
              <a:buFontTx/>
              <a:buNone/>
              <a:defRPr sz="1600"/>
            </a:lvl4pPr>
            <a:lvl5pPr indent="1828800" marL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46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9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7" name="Title Text"/>
          <p:cNvSpPr>
            <a:spLocks noGrp="1"/>
          </p:cNvSpPr>
          <p:nvPr>
            <p:ph type="title"/>
          </p:nvPr>
        </p:nvSpPr>
        <p:spPr>
          <a:prstGeom prst="rect"/>
        </p:spPr>
        <p:txBody>
          <a:bodyPr/>
          <a:p>
            <a:r>
              <a:t>Title Text</a:t>
            </a:r>
          </a:p>
        </p:txBody>
      </p:sp>
      <p:sp>
        <p:nvSpPr>
          <p:cNvPr id="1048748" name="Body Level One…"/>
          <p:cNvSpPr>
            <a:spLocks noGrp="1"/>
          </p:cNvSpPr>
          <p:nvPr>
            <p:ph type="body" idx="1"/>
          </p:nvPr>
        </p:nvSpPr>
        <p:spPr>
          <a:prstGeom prst="rect"/>
        </p:spPr>
        <p:txBody>
          <a:bodyPr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49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9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0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/>
        </p:spPr>
        <p:txBody>
          <a:bodyPr/>
          <a:p>
            <a:r>
              <a:t>Title Text</a:t>
            </a:r>
          </a:p>
        </p:txBody>
      </p:sp>
      <p:sp>
        <p:nvSpPr>
          <p:cNvPr id="1048741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/>
        </p:spPr>
        <p:txBody>
          <a:bodyPr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42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8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9" name="Title Text"/>
          <p:cNvSpPr>
            <a:spLocks noGrp="1"/>
          </p:cNvSpPr>
          <p:nvPr>
            <p:ph type="title" hasCustomPrompt="1"/>
          </p:nvPr>
        </p:nvSpPr>
        <p:spPr>
          <a:xfrm>
            <a:off x="1524000" y="1122362"/>
            <a:ext cx="9144000" cy="2387601"/>
          </a:xfrm>
          <a:prstGeom prst="rect"/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10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1524000" y="3602037"/>
            <a:ext cx="9144000" cy="1655763"/>
          </a:xfrm>
          <a:prstGeom prst="rect"/>
        </p:spPr>
        <p:txBody>
          <a:bodyPr>
            <a:normAutofit fontScale="75000" lnSpcReduction="20000"/>
          </a:bodyPr>
          <a:lstStyle>
            <a:lvl1pPr algn="ctr" indent="0" marL="0">
              <a:buSzTx/>
              <a:buFontTx/>
              <a:buNone/>
              <a:defRPr sz="2400"/>
            </a:lvl1pPr>
            <a:lvl2pPr algn="ctr" indent="457200" marL="0">
              <a:buSzTx/>
              <a:buFontTx/>
              <a:buNone/>
              <a:defRPr sz="2400"/>
            </a:lvl2pPr>
            <a:lvl3pPr algn="ctr" indent="914400" marL="0">
              <a:buSzTx/>
              <a:buFontTx/>
              <a:buNone/>
              <a:defRPr sz="2400"/>
            </a:lvl3pPr>
            <a:lvl4pPr algn="ctr" indent="1371600" marL="0">
              <a:buSzTx/>
              <a:buFontTx/>
              <a:buNone/>
              <a:defRPr sz="2400"/>
            </a:lvl4pPr>
            <a:lvl5pPr algn="ctr" indent="1828800" marL="0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1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8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06" name="Title Text"/>
          <p:cNvSpPr>
            <a:spLocks noGrp="1"/>
          </p:cNvSpPr>
          <p:nvPr>
            <p:ph type="title" hasCustomPrompt="1"/>
          </p:nvPr>
        </p:nvSpPr>
        <p:spPr>
          <a:prstGeom prst="rect"/>
        </p:spPr>
        <p:txBody>
          <a:bodyPr/>
          <a:p>
            <a:r>
              <a:t>Title Text</a:t>
            </a:r>
          </a:p>
        </p:txBody>
      </p:sp>
      <p:sp>
        <p:nvSpPr>
          <p:cNvPr id="1048707" name="Body Level One…"/>
          <p:cNvSpPr>
            <a:spLocks noGrp="1"/>
          </p:cNvSpPr>
          <p:nvPr>
            <p:ph type="body" idx="1" hasCustomPrompt="1"/>
          </p:nvPr>
        </p:nvSpPr>
        <p:spPr>
          <a:prstGeom prst="rect"/>
        </p:spPr>
        <p:txBody>
          <a:bodyPr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08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8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5" name="Title Text"/>
          <p:cNvSpPr>
            <a:spLocks noGrp="1"/>
          </p:cNvSpPr>
          <p:nvPr>
            <p:ph type="title" hasCustomPrompt="1"/>
          </p:nvPr>
        </p:nvSpPr>
        <p:spPr>
          <a:xfrm>
            <a:off x="831850" y="1709738"/>
            <a:ext cx="10515600" cy="2852737"/>
          </a:xfrm>
          <a:prstGeom prst="rect"/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048726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1850" y="4589462"/>
            <a:ext cx="10515600" cy="1500188"/>
          </a:xfrm>
          <a:prstGeom prst="rect"/>
        </p:spPr>
        <p:txBody>
          <a:bodyPr>
            <a:normAutofit fontScale="66667" lnSpcReduction="20000"/>
          </a:bodyPr>
          <a:lstStyle>
            <a:lvl1pPr indent="0" marL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indent="457200" marL="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indent="914400" marL="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indent="1371600" marL="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indent="1828800" marL="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7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8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2" name="Title Text"/>
          <p:cNvSpPr>
            <a:spLocks noGrp="1"/>
          </p:cNvSpPr>
          <p:nvPr>
            <p:ph type="title" hasCustomPrompt="1"/>
          </p:nvPr>
        </p:nvSpPr>
        <p:spPr>
          <a:prstGeom prst="rect"/>
        </p:spPr>
        <p:txBody>
          <a:bodyPr/>
          <a:p>
            <a:r>
              <a:t>Title Text</a:t>
            </a:r>
          </a:p>
        </p:txBody>
      </p:sp>
      <p:sp>
        <p:nvSpPr>
          <p:cNvPr id="1048723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838200" y="1825625"/>
            <a:ext cx="5181600" cy="4351338"/>
          </a:xfrm>
          <a:prstGeom prst="rect"/>
        </p:spPr>
        <p:txBody>
          <a:bodyPr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4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9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4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365125"/>
            <a:ext cx="10515601" cy="1325563"/>
          </a:xfrm>
          <a:prstGeom prst="rect"/>
        </p:spPr>
        <p:txBody>
          <a:bodyPr/>
          <a:p>
            <a:r>
              <a:t>Title Text</a:t>
            </a:r>
          </a:p>
        </p:txBody>
      </p:sp>
      <p:sp>
        <p:nvSpPr>
          <p:cNvPr id="1048735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1681163"/>
            <a:ext cx="5157789" cy="823913"/>
          </a:xfrm>
          <a:prstGeom prst="rect"/>
        </p:spPr>
        <p:txBody>
          <a:bodyPr anchor="b">
            <a:normAutofit fontScale="33333" lnSpcReduction="20000"/>
          </a:bodyPr>
          <a:lstStyle>
            <a:lvl1pPr indent="0" marL="0">
              <a:buSzTx/>
              <a:buFontTx/>
              <a:buNone/>
              <a:defRPr b="1" sz="2400"/>
            </a:lvl1pPr>
            <a:lvl2pPr indent="457200" marL="0">
              <a:buSzTx/>
              <a:buFontTx/>
              <a:buNone/>
              <a:defRPr b="1" sz="2400"/>
            </a:lvl2pPr>
            <a:lvl3pPr indent="914400" marL="0">
              <a:buSzTx/>
              <a:buFontTx/>
              <a:buNone/>
              <a:defRPr b="1" sz="2400"/>
            </a:lvl3pPr>
            <a:lvl4pPr indent="1371600" marL="0">
              <a:buSzTx/>
              <a:buFontTx/>
              <a:buNone/>
              <a:defRPr b="1" sz="2400"/>
            </a:lvl4pPr>
            <a:lvl5pPr indent="1828800" marL="0">
              <a:buSzTx/>
              <a:buFontTx/>
              <a:buNone/>
              <a:defRPr b="1"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6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/>
        </p:spPr>
        <p:txBody>
          <a:bodyPr anchor="b"/>
          <a:p>
            <a:pPr indent="0" marL="0">
              <a:buSzTx/>
              <a:buFontTx/>
              <a:buNone/>
              <a:defRPr b="1" sz="2400"/>
            </a:pPr>
          </a:p>
        </p:txBody>
      </p:sp>
      <p:sp>
        <p:nvSpPr>
          <p:cNvPr id="1048737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9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32" name="Title Text"/>
          <p:cNvSpPr>
            <a:spLocks noGrp="1"/>
          </p:cNvSpPr>
          <p:nvPr>
            <p:ph type="title" hasCustomPrompt="1"/>
          </p:nvPr>
        </p:nvSpPr>
        <p:spPr>
          <a:prstGeom prst="rect"/>
        </p:spPr>
        <p:txBody>
          <a:bodyPr/>
          <a:p>
            <a:r>
              <a:t>Title Text</a:t>
            </a:r>
          </a:p>
        </p:txBody>
      </p:sp>
      <p:sp>
        <p:nvSpPr>
          <p:cNvPr id="1048733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7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3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8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28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/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29" name="Body Level One…"/>
          <p:cNvSpPr>
            <a:spLocks noGrp="1"/>
          </p:cNvSpPr>
          <p:nvPr>
            <p:ph type="body" sz="half" idx="1" hasCustomPrompt="1"/>
          </p:nvPr>
        </p:nvSpPr>
        <p:spPr>
          <a:xfrm>
            <a:off x="5183187" y="987425"/>
            <a:ext cx="6172201" cy="4873625"/>
          </a:xfrm>
          <a:prstGeom prst="rect"/>
        </p:spPr>
        <p:txBody>
          <a:bodyPr/>
          <a:lstStyle>
            <a:lvl1pPr>
              <a:defRPr sz="3200"/>
            </a:lvl1pPr>
            <a:lvl2pPr indent="-260985" marL="718185">
              <a:defRPr sz="3200"/>
            </a:lvl2pPr>
            <a:lvl3pPr indent="-304800" marL="1219200">
              <a:defRPr sz="3200"/>
            </a:lvl3pPr>
            <a:lvl4pPr indent="-365760" marL="1737360">
              <a:defRPr sz="3200"/>
            </a:lvl4pPr>
            <a:lvl5pPr indent="-365760" marL="21945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30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/>
        </p:spPr>
        <p:txBody>
          <a:bodyPr/>
          <a:p>
            <a:pPr indent="0" marL="0">
              <a:buSzTx/>
              <a:buFontTx/>
              <a:buNone/>
              <a:defRPr sz="1600"/>
            </a:pPr>
          </a:p>
        </p:txBody>
      </p:sp>
      <p:sp>
        <p:nvSpPr>
          <p:cNvPr id="1048731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8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2" name="Title Text"/>
          <p:cNvSpPr>
            <a:spLocks noGrp="1"/>
          </p:cNvSpPr>
          <p:nvPr>
            <p:ph type="title" hasCustomPrompt="1"/>
          </p:nvPr>
        </p:nvSpPr>
        <p:spPr>
          <a:xfrm>
            <a:off x="839787" y="457200"/>
            <a:ext cx="3932239" cy="1600200"/>
          </a:xfrm>
          <a:prstGeom prst="rect"/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104871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/>
        </p:spPr>
        <p:txBody>
          <a:bodyPr lIns="91439" rIns="91439">
            <a:noAutofit/>
          </a:bodyPr>
          <a:p/>
        </p:txBody>
      </p:sp>
      <p:sp>
        <p:nvSpPr>
          <p:cNvPr id="1048714" name="Body Level One…"/>
          <p:cNvSpPr>
            <a:spLocks noGrp="1"/>
          </p:cNvSpPr>
          <p:nvPr>
            <p:ph type="body" sz="quarter" idx="1" hasCustomPrompt="1"/>
          </p:nvPr>
        </p:nvSpPr>
        <p:spPr>
          <a:xfrm>
            <a:off x="839787" y="2057400"/>
            <a:ext cx="3932239" cy="3811588"/>
          </a:xfrm>
          <a:prstGeom prst="rect"/>
        </p:spPr>
        <p:txBody>
          <a:bodyPr/>
          <a:lstStyle>
            <a:lvl1pPr indent="0" marL="0">
              <a:buSzTx/>
              <a:buFontTx/>
              <a:buNone/>
              <a:defRPr sz="1600"/>
            </a:lvl1pPr>
            <a:lvl2pPr indent="457200" marL="0">
              <a:buSzTx/>
              <a:buFontTx/>
              <a:buNone/>
              <a:defRPr sz="1600"/>
            </a:lvl2pPr>
            <a:lvl3pPr indent="914400" marL="0">
              <a:buSzTx/>
              <a:buFontTx/>
              <a:buNone/>
              <a:defRPr sz="1600"/>
            </a:lvl3pPr>
            <a:lvl4pPr indent="1371600" marL="0">
              <a:buSzTx/>
              <a:buFontTx/>
              <a:buNone/>
              <a:defRPr sz="1600"/>
            </a:lvl4pPr>
            <a:lvl5pPr indent="1828800" marL="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5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8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6" name="Title Text"/>
          <p:cNvSpPr>
            <a:spLocks noGrp="1"/>
          </p:cNvSpPr>
          <p:nvPr>
            <p:ph type="title" hasCustomPrompt="1"/>
          </p:nvPr>
        </p:nvSpPr>
        <p:spPr>
          <a:prstGeom prst="rect"/>
        </p:spPr>
        <p:txBody>
          <a:bodyPr/>
          <a:p>
            <a:r>
              <a:t>Title Text</a:t>
            </a:r>
          </a:p>
        </p:txBody>
      </p:sp>
      <p:sp>
        <p:nvSpPr>
          <p:cNvPr id="1048717" name="Body Level One…"/>
          <p:cNvSpPr>
            <a:spLocks noGrp="1"/>
          </p:cNvSpPr>
          <p:nvPr>
            <p:ph type="body" idx="1" hasCustomPrompt="1"/>
          </p:nvPr>
        </p:nvSpPr>
        <p:spPr>
          <a:prstGeom prst="rect"/>
        </p:spPr>
        <p:txBody>
          <a:bodyPr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18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8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19" name="Title Text"/>
          <p:cNvSpPr>
            <a:spLocks noGrp="1"/>
          </p:cNvSpPr>
          <p:nvPr>
            <p:ph type="title" hasCustomPrompt="1"/>
          </p:nvPr>
        </p:nvSpPr>
        <p:spPr>
          <a:xfrm>
            <a:off x="8724900" y="365125"/>
            <a:ext cx="2628900" cy="5811838"/>
          </a:xfrm>
          <a:prstGeom prst="rect"/>
        </p:spPr>
        <p:txBody>
          <a:bodyPr/>
          <a:p>
            <a:r>
              <a:t>Title Text</a:t>
            </a:r>
          </a:p>
        </p:txBody>
      </p:sp>
      <p:sp>
        <p:nvSpPr>
          <p:cNvPr id="1048720" name="Body Level One…"/>
          <p:cNvSpPr>
            <a:spLocks noGrp="1"/>
          </p:cNvSpPr>
          <p:nvPr>
            <p:ph type="body" idx="1" hasCustomPrompt="1"/>
          </p:nvPr>
        </p:nvSpPr>
        <p:spPr>
          <a:xfrm>
            <a:off x="838200" y="365125"/>
            <a:ext cx="7734300" cy="5811838"/>
          </a:xfrm>
          <a:prstGeom prst="rect"/>
        </p:spPr>
        <p:txBody>
          <a:bodyPr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721" name="Slide Number"/>
          <p:cNvSpPr>
            <a:spLocks noGrp="1"/>
          </p:cNvSpPr>
          <p:nvPr>
            <p:ph type="sldNum" sz="quarter" idx="2"/>
          </p:nvPr>
        </p:nvSpPr>
        <p:spPr>
          <a:prstGeom prst="rect"/>
        </p:spPr>
        <p:txBody>
          <a:bodyPr/>
          <a:p>
            <a:fld id="{86CB4B4D-7CA3-9044-876B-883B54F8677D}" type="slidenum">
              <a:t>‹#›</a:t>
            </a:fld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  <a:ln w="12700">
            <a:miter lim="400000"/>
          </a:ln>
        </p:spPr>
        <p:txBody>
          <a:bodyPr anchor="ctr" lIns="45719" rIns="45719">
            <a:normAutofit/>
          </a:bodyPr>
          <a:p>
            <a:r>
              <a:t>Title Text</a:t>
            </a:r>
          </a:p>
        </p:txBody>
      </p:sp>
      <p:sp>
        <p:nvSpPr>
          <p:cNvPr id="1048577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  <a:ln w="12700">
            <a:miter lim="400000"/>
          </a:ln>
        </p:spPr>
        <p:txBody>
          <a:bodyPr lIns="45719" rIns="45719">
            <a:normAutofit/>
          </a:bodyPr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578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/>
          <a:ln w="12700">
            <a:miter lim="400000"/>
          </a:ln>
        </p:spPr>
        <p:txBody>
          <a:bodyPr anchor="ctr" lIns="45719" rIns="45719" wrap="none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</p:sldLayoutIdLst>
  <p:transition spd="med"/>
  <p:txStyles>
    <p:titleStyle>
      <a:lvl1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1pPr>
      <a:lvl2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2pPr>
      <a:lvl3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3pPr>
      <a:lvl4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4pPr>
      <a:lvl5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5pPr>
      <a:lvl6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6pPr>
      <a:lvl7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7pPr>
      <a:lvl8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8pPr>
      <a:lvl9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algn="l" defTabSz="914400" indent="-228600" latinLnBrk="0" marL="2286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/>
        </a:defRPr>
      </a:lvl1pPr>
      <a:lvl2pPr algn="l" defTabSz="914400" indent="-266700" latinLnBrk="0" marL="7239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/>
        </a:defRPr>
      </a:lvl2pPr>
      <a:lvl3pPr algn="l" defTabSz="914400" indent="-320039" latinLnBrk="0" marL="1234439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/>
        </a:defRPr>
      </a:lvl3pPr>
      <a:lvl4pPr algn="l" defTabSz="914400" indent="-355600" latinLnBrk="0" marL="17272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/>
        </a:defRPr>
      </a:lvl4pPr>
      <a:lvl5pPr algn="l" defTabSz="914400" indent="-355600" latinLnBrk="0" marL="21844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/>
        </a:defRPr>
      </a:lvl5pPr>
      <a:lvl6pPr algn="l" defTabSz="914400" indent="-355600" latinLnBrk="0" marL="26416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/>
        </a:defRPr>
      </a:lvl6pPr>
      <a:lvl7pPr algn="l" defTabSz="914400" indent="-355600" latinLnBrk="0" marL="30988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/>
        </a:defRPr>
      </a:lvl7pPr>
      <a:lvl8pPr algn="l" defTabSz="914400" indent="-355600" latinLnBrk="0" marL="35560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/>
        </a:defRPr>
      </a:lvl8pPr>
      <a:lvl9pPr algn="l" defTabSz="914400" indent="-355600" latinLnBrk="0" marL="40132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/>
        </a:defRPr>
      </a:lvl9pPr>
    </p:bodyStyle>
    <p:otherStyle>
      <a:lvl1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defTabSz="914400" indent="4572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defTabSz="914400" indent="9144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defTabSz="914400" indent="13716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defTabSz="914400" indent="18288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defTabSz="914400" indent="22860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defTabSz="914400" indent="27432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defTabSz="914400" indent="32004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defTabSz="914400" indent="36576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/>
          <a:ln w="12700">
            <a:miter lim="400000"/>
          </a:ln>
        </p:spPr>
        <p:txBody>
          <a:bodyPr anchor="ctr" lIns="45719" rIns="45719">
            <a:normAutofit/>
          </a:bodyPr>
          <a:p>
            <a:r>
              <a:t>Title Text</a:t>
            </a:r>
          </a:p>
        </p:txBody>
      </p:sp>
      <p:sp>
        <p:nvSpPr>
          <p:cNvPr id="1048681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/>
          <a:ln w="12700">
            <a:miter lim="400000"/>
          </a:ln>
        </p:spPr>
        <p:txBody>
          <a:bodyPr lIns="45719" rIns="45719">
            <a:normAutofit/>
          </a:bodyPr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48682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/>
          <a:ln w="12700">
            <a:miter lim="400000"/>
          </a:ln>
        </p:spPr>
        <p:txBody>
          <a:bodyPr anchor="ctr" lIns="45719" rIns="45719" wrap="none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/>
  <p:txStyles>
    <p:titleStyle>
      <a:lvl1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1pPr>
      <a:lvl2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2pPr>
      <a:lvl3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3pPr>
      <a:lvl4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4pPr>
      <a:lvl5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5pPr>
      <a:lvl6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6pPr>
      <a:lvl7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7pPr>
      <a:lvl8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8pPr>
      <a:lvl9pPr algn="l" defTabSz="914400" indent="0" latinLnBrk="0" marL="0" marR="0" rtl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4400" i="0" spc="0" strike="noStrike" u="none">
          <a:ln>
            <a:noFill/>
          </a:ln>
          <a:solidFill>
            <a:srgbClr val="000000"/>
          </a:solidFill>
          <a:latin typeface="Calibri Light" panose="020F0302020204030204"/>
          <a:ea typeface="Calibri Light" panose="020F0302020204030204"/>
          <a:cs typeface="Calibri Light" panose="020F0302020204030204"/>
          <a:sym typeface="Calibri Light" panose="020F0302020204030204"/>
        </a:defRPr>
      </a:lvl9pPr>
    </p:titleStyle>
    <p:bodyStyle>
      <a:lvl1pPr algn="l" defTabSz="914400" indent="-228600" latinLnBrk="0" marL="2286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1pPr>
      <a:lvl2pPr algn="l" defTabSz="914400" indent="-266700" latinLnBrk="0" marL="7239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2pPr>
      <a:lvl3pPr algn="l" defTabSz="914400" indent="-320040" latinLnBrk="0" marL="123444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3pPr>
      <a:lvl4pPr algn="l" defTabSz="914400" indent="-355600" latinLnBrk="0" marL="17272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4pPr>
      <a:lvl5pPr algn="l" defTabSz="914400" indent="-355600" latinLnBrk="0" marL="21844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5pPr>
      <a:lvl6pPr algn="l" defTabSz="914400" indent="-355600" latinLnBrk="0" marL="26416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6pPr>
      <a:lvl7pPr algn="l" defTabSz="914400" indent="-355600" latinLnBrk="0" marL="30988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7pPr>
      <a:lvl8pPr algn="l" defTabSz="914400" indent="-355600" latinLnBrk="0" marL="35560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8pPr>
      <a:lvl9pPr algn="l" defTabSz="914400" indent="-355600" latinLnBrk="0" marL="4013200" marR="0" rtl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 panose="020B0604020202020204"/>
        <a:buChar char="•"/>
        <a:defRPr baseline="0" b="0" cap="none" sz="2800" i="0" spc="0" strike="noStrike" u="none">
          <a:ln>
            <a:noFill/>
          </a:ln>
          <a:solidFill>
            <a:srgbClr val="000000"/>
          </a:solidFill>
          <a:latin typeface="+mn-lt"/>
          <a:ea typeface="+mn-ea"/>
          <a:cs typeface="+mn-cs"/>
          <a:sym typeface="Calibri" panose="020F0502020204030204"/>
        </a:defRPr>
      </a:lvl9pPr>
    </p:bodyStyle>
    <p:otherStyle>
      <a:lvl1pPr algn="r" defTabSz="914400" indent="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1pPr>
      <a:lvl2pPr algn="r" defTabSz="914400" indent="4572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2pPr>
      <a:lvl3pPr algn="r" defTabSz="914400" indent="9144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3pPr>
      <a:lvl4pPr algn="r" defTabSz="914400" indent="13716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4pPr>
      <a:lvl5pPr algn="r" defTabSz="914400" indent="18288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5pPr>
      <a:lvl6pPr algn="r" defTabSz="914400" indent="22860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6pPr>
      <a:lvl7pPr algn="r" defTabSz="914400" indent="27432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7pPr>
      <a:lvl8pPr algn="r" defTabSz="914400" indent="32004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8pPr>
      <a:lvl9pPr algn="r" defTabSz="914400" indent="3657600" latinLnBrk="0" marL="0" marR="0" rtl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defRPr baseline="0" b="0" cap="none" sz="1200" i="0" spc="0" strike="noStrike" u="none">
          <a:ln>
            <a:noFill/>
          </a:ln>
          <a:solidFill>
            <a:schemeClr val="tx1"/>
          </a:solidFill>
          <a:latin typeface="+mn-lt"/>
          <a:ea typeface="+mn-ea"/>
          <a:cs typeface="+mn-cs"/>
          <a:sym typeface="Calibri" panose="020F0502020204030204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3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7.xml"/><Relationship Id="rId4" Type="http://schemas.openxmlformats.org/officeDocument/2006/relationships/notesSlide" Target="../notesSlides/notesSlide4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7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7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8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8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8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8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8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xmlns:r="http://schemas.openxmlformats.org/officeDocument/2006/relationships" r:embed="rId1" cstate="print"/>
          <a:srcRect/>
          <a:stretch>
            <a:fillRect/>
          </a:stretch>
        </a:blipFill>
        <a:effectLst/>
      </p:bgPr>
    </p:bg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5" name="TextBox 4"/>
          <p:cNvSpPr/>
          <p:nvPr/>
        </p:nvSpPr>
        <p:spPr>
          <a:xfrm>
            <a:off x="277141" y="322487"/>
            <a:ext cx="11881320" cy="1031240"/>
          </a:xfrm>
          <a:prstGeom prst="rect"/>
          <a:ln w="12700">
            <a:miter lim="400000"/>
          </a:ln>
        </p:spPr>
        <p:txBody>
          <a:bodyPr lIns="45719" rIns="45719" wrap="square">
            <a:spAutoFit/>
          </a:bodyPr>
          <a:lstStyle>
            <a:lvl1pPr algn="ctr">
              <a:defRPr b="1" sz="3200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sz="2800" lang="ru-RU">
                <a:solidFill>
                  <a:schemeClr val="accent1">
                    <a:lumMod val="60000"/>
                    <a:lumOff val="40000"/>
                  </a:schemeClr>
                </a:solidFill>
              </a:rPr>
              <a:t>ФГБОУ ВО «Чеченский государственный университет</a:t>
            </a:r>
          </a:p>
          <a:p>
            <a:r>
              <a:rPr dirty="0" sz="2800" lang="ru-RU">
                <a:solidFill>
                  <a:schemeClr val="accent1">
                    <a:lumMod val="60000"/>
                    <a:lumOff val="40000"/>
                  </a:schemeClr>
                </a:solidFill>
              </a:rPr>
              <a:t> имени  Ахмата </a:t>
            </a:r>
            <a:r>
              <a:rPr dirty="0" sz="2800" lang="ru-RU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Абдулхамидовича</a:t>
            </a:r>
            <a:r>
              <a:rPr dirty="0" sz="2800" lang="ru-RU">
                <a:solidFill>
                  <a:schemeClr val="accent1">
                    <a:lumMod val="60000"/>
                    <a:lumOff val="40000"/>
                  </a:schemeClr>
                </a:solidFill>
              </a:rPr>
              <a:t> Кадырова»</a:t>
            </a:r>
          </a:p>
        </p:txBody>
      </p:sp>
      <p:sp>
        <p:nvSpPr>
          <p:cNvPr id="1048636" name="TextBox 6"/>
          <p:cNvSpPr/>
          <p:nvPr/>
        </p:nvSpPr>
        <p:spPr>
          <a:xfrm>
            <a:off x="1955540" y="1448800"/>
            <a:ext cx="8280920" cy="1564640"/>
          </a:xfrm>
          <a:prstGeom prst="rect"/>
          <a:ln w="12700">
            <a:miter lim="400000"/>
          </a:ln>
        </p:spPr>
        <p:txBody>
          <a:bodyPr lIns="45719" rIns="45719" wrap="square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dirty="0" lang="ru-RU"/>
          </a:p>
          <a:p>
            <a:endParaRPr dirty="0" lang="ru-RU"/>
          </a:p>
          <a:p>
            <a:endParaRPr dirty="0" lang="ru-RU"/>
          </a:p>
          <a:p>
            <a:endParaRPr dirty="0" lang="ru-RU"/>
          </a:p>
        </p:txBody>
      </p:sp>
      <p:sp>
        <p:nvSpPr>
          <p:cNvPr id="1048637" name="TextBox 7"/>
          <p:cNvSpPr/>
          <p:nvPr/>
        </p:nvSpPr>
        <p:spPr>
          <a:xfrm>
            <a:off x="1390531" y="1436042"/>
            <a:ext cx="9890045" cy="828039"/>
          </a:xfrm>
          <a:prstGeom prst="rect"/>
          <a:ln w="12700">
            <a:miter lim="400000"/>
          </a:ln>
        </p:spPr>
        <p:txBody>
          <a:bodyPr lIns="45719" rIns="45719" wrap="square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rPr dirty="0" lang="ru-RU" u="none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ФАКУЛЬТЕТ ГЕОГРАФИИ И ГЕОЭКОЛОГИИ</a:t>
            </a:r>
          </a:p>
          <a:p>
            <a:r>
              <a:rPr dirty="0" lang="ru-RU" u="none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Кафедра «</a:t>
            </a:r>
            <a:r>
              <a:rPr dirty="0" lang="ru-RU" u="none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Calibri"/>
              </a:rPr>
              <a:t>Экология и природопользование»</a:t>
            </a:r>
            <a:endParaRPr dirty="0" lang="ru-RU" u="none">
              <a:solidFill>
                <a:schemeClr val="accent1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48638" name="Прямоугольник 9"/>
          <p:cNvSpPr/>
          <p:nvPr/>
        </p:nvSpPr>
        <p:spPr>
          <a:xfrm>
            <a:off x="3359696" y="2601305"/>
            <a:ext cx="6253475" cy="764539"/>
          </a:xfrm>
          <a:prstGeom prst="rect"/>
          <a:ln w="12700">
            <a:miter lim="400000"/>
          </a:ln>
        </p:spPr>
        <p:txBody>
          <a:bodyPr lIns="45719" rIns="45719" wrap="square">
            <a:spAutoFit/>
          </a:bodyPr>
          <a:lstStyle>
            <a:lvl1pPr>
              <a:defRPr b="1" sz="4000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dirty="0" lang="ru-RU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бакалавра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48639" name="Скругленный прямоугольник 10"/>
          <p:cNvSpPr/>
          <p:nvPr/>
        </p:nvSpPr>
        <p:spPr>
          <a:xfrm>
            <a:off x="489985" y="3962651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40" name="Прямоугольник 11"/>
          <p:cNvSpPr/>
          <p:nvPr/>
        </p:nvSpPr>
        <p:spPr>
          <a:xfrm>
            <a:off x="2924725" y="3951523"/>
            <a:ext cx="6862670" cy="561340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ФИО:</a:t>
            </a:r>
            <a:r>
              <a:rPr dirty="0" lang="ru-RU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А</a:t>
            </a:r>
            <a:r>
              <a:rPr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р</a:t>
            </a:r>
            <a:r>
              <a:rPr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с</a:t>
            </a:r>
            <a:r>
              <a:rPr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а</a:t>
            </a:r>
            <a:r>
              <a:rPr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н</a:t>
            </a:r>
            <a:r>
              <a:rPr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у</a:t>
            </a:r>
            <a:r>
              <a:rPr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к</a:t>
            </a:r>
            <a:r>
              <a:rPr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а</a:t>
            </a:r>
            <a:r>
              <a:rPr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е</a:t>
            </a:r>
            <a:r>
              <a:rPr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в</a:t>
            </a:r>
            <a:r>
              <a:rPr altLang="mul" dirty="0" lang="en-US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И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б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р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а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г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и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м</a:t>
            </a:r>
            <a:r>
              <a:rPr altLang="mul" dirty="0" lang="en-US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Ш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а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р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а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н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и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е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в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и</a:t>
            </a:r>
            <a:r>
              <a:rPr altLang="mul" dirty="0" lang="mul">
                <a:solidFill>
                  <a:schemeClr val="accent1">
                    <a:lumMod val="60000"/>
                    <a:lumOff val="40000"/>
                  </a:schemeClr>
                </a:solidFill>
              </a:rPr>
              <a:t>ч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048641" name="Прямоугольник 12"/>
          <p:cNvSpPr/>
          <p:nvPr/>
        </p:nvSpPr>
        <p:spPr>
          <a:xfrm>
            <a:off x="2898017" y="4437731"/>
            <a:ext cx="6987699" cy="497840"/>
          </a:xfrm>
          <a:prstGeom prst="rect"/>
          <a:ln w="12700">
            <a:miter lim="400000"/>
          </a:ln>
        </p:spPr>
        <p:txBody>
          <a:bodyPr lIns="45719" rIns="45719" wrap="square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Форма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</a:t>
            </a:r>
            <a:r>
              <a:rPr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обучения</a:t>
            </a:r>
            <a:r>
              <a:rPr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: </a:t>
            </a:r>
            <a:r>
              <a:rPr dirty="0" lang="ru-RU">
                <a:solidFill>
                  <a:schemeClr val="accent1">
                    <a:lumMod val="60000"/>
                    <a:lumOff val="40000"/>
                  </a:schemeClr>
                </a:solidFill>
              </a:rPr>
              <a:t>очная</a:t>
            </a:r>
            <a:endParaRPr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097162" name="Рисунок 12"/>
          <p:cNvPicPr>
            <a:picLocks noChangeAspect="1"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191344" y="163039"/>
            <a:ext cx="1111123" cy="1067310"/>
          </a:xfrm>
          <a:prstGeom prst="rect"/>
        </p:spPr>
      </p:pic>
      <p:sp>
        <p:nvSpPr>
          <p:cNvPr id="1048642" name="TextBox 3"/>
          <p:cNvSpPr txBox="1"/>
          <p:nvPr/>
        </p:nvSpPr>
        <p:spPr>
          <a:xfrm>
            <a:off x="2898017" y="4960951"/>
            <a:ext cx="7632856" cy="1005839"/>
          </a:xfrm>
          <a:prstGeom prst="rect"/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wrap="square">
            <a:spAutoFit/>
          </a:bodyPr>
          <a:p>
            <a:pPr algn="just"/>
            <a:r>
              <a:rPr dirty="0" lang="ru-RU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07.03.03	ДИЗАЙН АРХИТЕКТУРНОЙ СРЕДЫ</a:t>
            </a:r>
          </a:p>
          <a:p>
            <a:pPr algn="just"/>
            <a:r>
              <a:rPr dirty="0" lang="ru-RU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ПРОФИЛЬ: ЛАНДШАФТНАЯ АРХИТЕКТУРА</a:t>
            </a:r>
          </a:p>
        </p:txBody>
      </p:sp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3"/>
          <a:stretch>
            <a:fillRect/>
          </a:stretch>
        </p:blipFill>
        <p:spPr>
          <a:xfrm rot="0">
            <a:off x="-230838" y="2469773"/>
            <a:ext cx="2856311" cy="3438380"/>
          </a:xfrm>
          <a:prstGeom prst="rect"/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/>
        </p:spPr>
        <p:txBody>
          <a:bodyPr>
            <a:normAutofit fontScale="94713"/>
          </a:bodyPr>
          <a:lstStyle>
            <a:lvl1pPr algn="ctr" defTabSz="886968">
              <a:defRPr b="1" sz="3783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sp>
        <p:nvSpPr>
          <p:cNvPr id="1048647" name="Прямоугольник 4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48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49" name="Прямоугольник 6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pSp>
        <p:nvGrpSpPr>
          <p:cNvPr id="52" name="Прямоугольник 7"/>
          <p:cNvGrpSpPr/>
          <p:nvPr/>
        </p:nvGrpSpPr>
        <p:grpSpPr>
          <a:xfrm>
            <a:off x="0" y="1735580"/>
            <a:ext cx="11993527" cy="736646"/>
            <a:chOff x="-351691" y="-89421"/>
            <a:chExt cx="11993526" cy="736644"/>
          </a:xfrm>
        </p:grpSpPr>
        <p:sp>
          <p:nvSpPr>
            <p:cNvPr id="1048650" name="Rectangle"/>
            <p:cNvSpPr/>
            <p:nvPr/>
          </p:nvSpPr>
          <p:spPr>
            <a:xfrm>
              <a:off x="-351691" y="-89421"/>
              <a:ext cx="11953914" cy="736644"/>
            </a:xfrm>
            <a:prstGeom prst="rect"/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anchor="ctr" bIns="45719" lIns="45719" numCol="1" rIns="45719" tIns="45719" wrap="square">
              <a:noAutofit/>
            </a:bodyPr>
            <a:p>
              <a:pPr>
                <a:defRPr b="1" sz="2400">
                  <a:solidFill>
                    <a:srgbClr val="0070C0"/>
                  </a:solidFill>
                </a:defRPr>
              </a:pPr>
              <a:r>
                <a:rPr dirty="0" lang="ru-RU"/>
                <a:t>                                        </a:t>
              </a:r>
              <a:endParaRPr dirty="0"/>
            </a:p>
          </p:txBody>
        </p:sp>
        <p:sp>
          <p:nvSpPr>
            <p:cNvPr id="1048651" name="О зачислении"/>
            <p:cNvSpPr/>
            <p:nvPr/>
          </p:nvSpPr>
          <p:spPr>
            <a:xfrm>
              <a:off x="-1" y="126715"/>
              <a:ext cx="11641836" cy="497836"/>
            </a:xfrm>
            <a:prstGeom prst="rect"/>
            <a:noFill/>
            <a:ln w="12700" cap="flat">
              <a:noFill/>
              <a:miter lim="400000"/>
            </a:ln>
            <a:effectLst/>
          </p:spPr>
          <p:txBody>
            <a:bodyPr anchor="ctr" bIns="45719" lIns="45719" numCol="1" rIns="45719" tIns="45719" wrap="square">
              <a:spAutoFit/>
            </a:bodyPr>
            <a:lstStyle>
              <a:lvl1pPr>
                <a:defRPr b="1" sz="2400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/>
                <a:t>зачислении</a:t>
              </a:r>
              <a:r>
                <a:rPr dirty="0" lang="ru-RU"/>
                <a:t>  от 29</a:t>
              </a:r>
              <a:r>
                <a:rPr dirty="0" lang="en-US"/>
                <a:t>.09.2026 </a:t>
              </a:r>
              <a:r>
                <a:rPr lang="ru-RU"/>
                <a:t>№ 257/03-21</a:t>
              </a:r>
              <a:endParaRPr dirty="0"/>
            </a:p>
          </p:txBody>
        </p:sp>
      </p:grpSp>
      <p:grpSp>
        <p:nvGrpSpPr>
          <p:cNvPr id="53" name="Прямоугольник 8"/>
          <p:cNvGrpSpPr/>
          <p:nvPr/>
        </p:nvGrpSpPr>
        <p:grpSpPr>
          <a:xfrm>
            <a:off x="351690" y="2801365"/>
            <a:ext cx="11641837" cy="736646"/>
            <a:chOff x="-1" y="0"/>
            <a:chExt cx="11641836" cy="736644"/>
          </a:xfrm>
        </p:grpSpPr>
        <p:sp>
          <p:nvSpPr>
            <p:cNvPr id="1048652" name="Rectangle"/>
            <p:cNvSpPr/>
            <p:nvPr/>
          </p:nvSpPr>
          <p:spPr>
            <a:xfrm>
              <a:off x="-1" y="0"/>
              <a:ext cx="11641836" cy="736644"/>
            </a:xfrm>
            <a:prstGeom prst="rect"/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anchor="ctr" bIns="45719" lIns="45719" numCol="1" rIns="45719" tIns="45719" wrap="square">
              <a:noAutofit/>
            </a:bodyPr>
            <a:p>
              <a:pPr>
                <a:defRPr b="1">
                  <a:solidFill>
                    <a:srgbClr val="0070C0"/>
                  </a:solidFill>
                </a:defRPr>
              </a:pPr>
            </a:p>
          </p:txBody>
        </p:sp>
        <p:sp>
          <p:nvSpPr>
            <p:cNvPr id="1048653" name="Переводной"/>
            <p:cNvSpPr/>
            <p:nvPr/>
          </p:nvSpPr>
          <p:spPr>
            <a:xfrm>
              <a:off x="-1" y="126715"/>
              <a:ext cx="11641836" cy="497836"/>
            </a:xfrm>
            <a:prstGeom prst="rect"/>
            <a:noFill/>
            <a:ln w="12700" cap="flat">
              <a:noFill/>
              <a:miter lim="400000"/>
            </a:ln>
            <a:effectLst/>
          </p:spPr>
          <p:txBody>
            <a:bodyPr anchor="ctr" bIns="45719" lIns="45719" numCol="1" rIns="45719" tIns="45719" wrap="square">
              <a:spAutoFit/>
            </a:bodyPr>
            <a:lstStyle>
              <a:lvl1pPr>
                <a:defRPr b="1" sz="2400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endParaRPr dirty="0"/>
            </a:p>
          </p:txBody>
        </p:sp>
      </p:grpSp>
      <p:grpSp>
        <p:nvGrpSpPr>
          <p:cNvPr id="54" name="Прямоугольник 12"/>
          <p:cNvGrpSpPr/>
          <p:nvPr/>
        </p:nvGrpSpPr>
        <p:grpSpPr>
          <a:xfrm>
            <a:off x="351690" y="3777731"/>
            <a:ext cx="11641837" cy="736646"/>
            <a:chOff x="-1" y="0"/>
            <a:chExt cx="11641836" cy="736644"/>
          </a:xfrm>
        </p:grpSpPr>
        <p:sp>
          <p:nvSpPr>
            <p:cNvPr id="1048654" name="Rectangle"/>
            <p:cNvSpPr/>
            <p:nvPr/>
          </p:nvSpPr>
          <p:spPr>
            <a:xfrm>
              <a:off x="-1" y="0"/>
              <a:ext cx="11641836" cy="736644"/>
            </a:xfrm>
            <a:prstGeom prst="rect"/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anchor="ctr" bIns="45719" lIns="45719" numCol="1" rIns="45719" tIns="45719" wrap="square">
              <a:noAutofit/>
            </a:bodyPr>
            <a:p>
              <a:pPr>
                <a:defRPr b="1">
                  <a:solidFill>
                    <a:srgbClr val="0070C0"/>
                  </a:solidFill>
                </a:defRPr>
              </a:pPr>
            </a:p>
          </p:txBody>
        </p:sp>
        <p:sp>
          <p:nvSpPr>
            <p:cNvPr id="1048655" name="Переводной"/>
            <p:cNvSpPr/>
            <p:nvPr/>
          </p:nvSpPr>
          <p:spPr>
            <a:xfrm>
              <a:off x="-1" y="126715"/>
              <a:ext cx="11641836" cy="497836"/>
            </a:xfrm>
            <a:prstGeom prst="rect"/>
            <a:noFill/>
            <a:ln w="12700" cap="flat">
              <a:noFill/>
              <a:miter lim="400000"/>
            </a:ln>
            <a:effectLst/>
          </p:spPr>
          <p:txBody>
            <a:bodyPr anchor="ctr" bIns="45719" lIns="45719" numCol="1" rIns="45719" tIns="45719" wrap="square">
              <a:spAutoFit/>
            </a:bodyPr>
            <a:lstStyle>
              <a:lvl1pPr>
                <a:defRPr b="1" sz="2400">
                  <a:solidFill>
                    <a:srgbClr val="0070C0"/>
                  </a:solidFill>
                </a:defRPr>
              </a:lvl1pPr>
            </a:lstStyle>
            <a:p>
              <a:r>
                <a:rPr dirty="0" err="1"/>
                <a:t>Переводной</a:t>
              </a:r>
              <a:r>
                <a:rPr dirty="0" lang="ru-RU"/>
                <a:t>   </a:t>
              </a:r>
              <a:endParaRPr dirty="0"/>
            </a:p>
          </p:txBody>
        </p:sp>
      </p:grpSp>
      <p:grpSp>
        <p:nvGrpSpPr>
          <p:cNvPr id="55" name="Прямоугольник 13"/>
          <p:cNvGrpSpPr/>
          <p:nvPr/>
        </p:nvGrpSpPr>
        <p:grpSpPr>
          <a:xfrm>
            <a:off x="351690" y="4754097"/>
            <a:ext cx="11641837" cy="736646"/>
            <a:chOff x="-1" y="0"/>
            <a:chExt cx="11641836" cy="736644"/>
          </a:xfrm>
        </p:grpSpPr>
        <p:sp>
          <p:nvSpPr>
            <p:cNvPr id="1048656" name="Rectangle"/>
            <p:cNvSpPr/>
            <p:nvPr/>
          </p:nvSpPr>
          <p:spPr>
            <a:xfrm>
              <a:off x="-1" y="0"/>
              <a:ext cx="11641836" cy="736644"/>
            </a:xfrm>
            <a:prstGeom prst="rect"/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anchor="ctr" bIns="45719" lIns="45719" numCol="1" rIns="45719" tIns="45719" wrap="square">
              <a:noAutofit/>
            </a:bodyPr>
            <a:p>
              <a:pPr>
                <a:defRPr b="1">
                  <a:solidFill>
                    <a:srgbClr val="0070C0"/>
                  </a:solidFill>
                </a:defRPr>
              </a:pPr>
            </a:p>
          </p:txBody>
        </p:sp>
        <p:sp>
          <p:nvSpPr>
            <p:cNvPr id="1048657" name="Переводной"/>
            <p:cNvSpPr/>
            <p:nvPr/>
          </p:nvSpPr>
          <p:spPr>
            <a:xfrm>
              <a:off x="-1" y="119405"/>
              <a:ext cx="11641836" cy="497835"/>
            </a:xfrm>
            <a:prstGeom prst="rect"/>
            <a:noFill/>
            <a:ln w="12700" cap="flat">
              <a:noFill/>
              <a:miter lim="400000"/>
            </a:ln>
            <a:effectLst/>
          </p:spPr>
          <p:txBody>
            <a:bodyPr anchor="ctr" bIns="45719" lIns="45719" numCol="1" rIns="45719" tIns="45719" wrap="square">
              <a:spAutoFit/>
            </a:bodyPr>
            <a:lstStyle>
              <a:lvl1pPr>
                <a:defRPr b="1" sz="2400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56" name="Прямоугольник 14"/>
          <p:cNvGrpSpPr/>
          <p:nvPr/>
        </p:nvGrpSpPr>
        <p:grpSpPr>
          <a:xfrm>
            <a:off x="351690" y="5730461"/>
            <a:ext cx="11641837" cy="736646"/>
            <a:chOff x="-1" y="0"/>
            <a:chExt cx="11641836" cy="736644"/>
          </a:xfrm>
        </p:grpSpPr>
        <p:sp>
          <p:nvSpPr>
            <p:cNvPr id="1048658" name="Rectangle"/>
            <p:cNvSpPr/>
            <p:nvPr/>
          </p:nvSpPr>
          <p:spPr>
            <a:xfrm>
              <a:off x="-1" y="0"/>
              <a:ext cx="11641836" cy="736644"/>
            </a:xfrm>
            <a:prstGeom prst="rect"/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anchor="ctr" bIns="45719" lIns="45719" numCol="1" rIns="45719" tIns="45719" wrap="square">
              <a:noAutofit/>
            </a:bodyPr>
            <a:p>
              <a:pPr>
                <a:defRPr b="1">
                  <a:solidFill>
                    <a:srgbClr val="0070C0"/>
                  </a:solidFill>
                </a:defRPr>
              </a:pPr>
            </a:p>
          </p:txBody>
        </p:sp>
        <p:sp>
          <p:nvSpPr>
            <p:cNvPr id="1048659" name="Переводной"/>
            <p:cNvSpPr/>
            <p:nvPr/>
          </p:nvSpPr>
          <p:spPr>
            <a:xfrm>
              <a:off x="-1" y="119405"/>
              <a:ext cx="11641836" cy="497835"/>
            </a:xfrm>
            <a:prstGeom prst="rect"/>
            <a:noFill/>
            <a:ln w="12700" cap="flat">
              <a:noFill/>
              <a:miter lim="400000"/>
            </a:ln>
            <a:effectLst/>
          </p:spPr>
          <p:txBody>
            <a:bodyPr anchor="ctr" bIns="45719" lIns="45719" numCol="1" rIns="45719" tIns="45719" wrap="square">
              <a:spAutoFit/>
            </a:bodyPr>
            <a:lstStyle>
              <a:lvl1pPr>
                <a:defRPr b="1" sz="2400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pic>
        <p:nvPicPr>
          <p:cNvPr id="2097164" name="Рисунок 21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/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0" name="Прямоугольник 2"/>
          <p:cNvSpPr/>
          <p:nvPr/>
        </p:nvSpPr>
        <p:spPr>
          <a:xfrm>
            <a:off x="1532572" y="150741"/>
            <a:ext cx="8564968" cy="497839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p>
            <a:pPr algn="ctr">
              <a:defRPr b="1" sz="2400">
                <a:latin typeface="Arial"/>
                <a:ea typeface="Arial"/>
                <a:cs typeface="Arial"/>
                <a:sym typeface="Arial"/>
              </a:defRPr>
            </a:pPr>
            <a:r>
              <a:rPr dirty="0"/>
              <a:t>ПУБЛИКАЦИИ В НАУЧНЫХ ИЗДАНИЯХ, НАУЧНЫЕ СТАТЬИ</a:t>
            </a:r>
          </a:p>
        </p:txBody>
      </p:sp>
      <p:sp>
        <p:nvSpPr>
          <p:cNvPr id="1048661" name="Прямоугольник 3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62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63" name="Прямоугольник 5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64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/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65" name="TextBox 7"/>
          <p:cNvSpPr/>
          <p:nvPr/>
        </p:nvSpPr>
        <p:spPr>
          <a:xfrm>
            <a:off x="385189" y="1764114"/>
            <a:ext cx="11427584" cy="701040"/>
          </a:xfrm>
          <a:prstGeom prst="rect"/>
          <a:ln w="12700">
            <a:miter lim="400000"/>
          </a:ln>
        </p:spPr>
        <p:txBody>
          <a:bodyPr lIns="45719" rIns="45719">
            <a:spAutoFit/>
          </a:bodyPr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4194310" name="Таблица 8"/>
          <p:cNvGraphicFramePr>
            <a:graphicFrameLocks/>
          </p:cNvGraphicFramePr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/>
                <a:gridCol w="5116127"/>
                <a:gridCol w="2949602"/>
                <a:gridCol w="2949602"/>
              </a:tblGrid>
              <a:tr h="493567"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b="1" dirty="0" sz="140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b="1" dirty="0" sz="140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b="1"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351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98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65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/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Прямоугольник 2"/>
          <p:cNvSpPr/>
          <p:nvPr/>
        </p:nvSpPr>
        <p:spPr>
          <a:xfrm>
            <a:off x="2695373" y="314353"/>
            <a:ext cx="6996616" cy="497839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 algn="ctr">
              <a:defRPr b="1"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048667" name="Прямоугольник 3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68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69" name="Прямоугольник 5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4194311" name="Таблица 8"/>
          <p:cNvGraphicFramePr>
            <a:graphicFrameLocks/>
          </p:cNvGraphicFramePr>
          <p:nvPr/>
        </p:nvGraphicFramePr>
        <p:xfrm>
          <a:off x="452398" y="1714488"/>
          <a:ext cx="11287204" cy="402442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98090"/>
                <a:gridCol w="6511412"/>
                <a:gridCol w="3977702"/>
              </a:tblGrid>
              <a:tr h="922424"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b="1" dirty="0" sz="1400" lang="en-US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b="1" dirty="0" sz="1400" lang="ru-RU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b="1"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 err="1">
                          <a:solidFill>
                            <a:srgbClr val="4175B5"/>
                          </a:solidFill>
                        </a:rPr>
                        <a:t>Оценка</a:t>
                      </a:r>
                      <a:endParaRPr b="1"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87750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dirty="0" sz="140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й</a:t>
                      </a:r>
                      <a:r>
                        <a:rPr altLang="mul" dirty="0"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ы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щ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altLang="mul" dirty="0"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altLang="mul" dirty="0"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ур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r>
                        <a:rPr altLang="mul" dirty="0" lang="en-US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altLang="mul" dirty="0" lang="mul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</a:t>
                      </a: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dirty="0" sz="140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dirty="0" sz="140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dirty="0" sz="140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dirty="0" sz="140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dirty="0" sz="140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87750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dirty="0" sz="1400">
                        <a:solidFill>
                          <a:srgbClr val="4175B5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kern="0" kumimoji="0" lang="ru-RU" noProof="0" normalizeH="0" spc="0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70" name="TextBox 9"/>
          <p:cNvSpPr/>
          <p:nvPr/>
        </p:nvSpPr>
        <p:spPr>
          <a:xfrm>
            <a:off x="31898" y="1586324"/>
            <a:ext cx="92396" cy="369332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sp>
        <p:nvSpPr>
          <p:cNvPr id="1048671" name="TextBox 14"/>
          <p:cNvSpPr/>
          <p:nvPr/>
        </p:nvSpPr>
        <p:spPr>
          <a:xfrm>
            <a:off x="106330" y="4045989"/>
            <a:ext cx="92396" cy="369332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2097166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/>
        </p:spPr>
      </p:pic>
      <p:pic>
        <p:nvPicPr>
          <p:cNvPr id="2097167" name="Рисунок 6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809588" y="1357298"/>
            <a:ext cx="6066046" cy="493819"/>
          </a:xfrm>
          <a:prstGeom prst="rect"/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Прямоугольник 2"/>
          <p:cNvSpPr/>
          <p:nvPr/>
        </p:nvSpPr>
        <p:spPr>
          <a:xfrm>
            <a:off x="2695373" y="314353"/>
            <a:ext cx="6996616" cy="497839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 algn="ctr">
              <a:defRPr b="1"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0" kumimoji="0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048625" name="Прямоугольник 3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26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27" name="Прямоугольник 5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9" name="Таблица 8"/>
          <p:cNvGraphicFramePr>
            <a:graphicFrameLocks/>
          </p:cNvGraphicFramePr>
          <p:nvPr/>
        </p:nvGraphicFramePr>
        <p:xfrm>
          <a:off x="209268" y="1916832"/>
          <a:ext cx="11673210" cy="4512564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990188"/>
                <a:gridCol w="6791952"/>
                <a:gridCol w="3891070"/>
              </a:tblGrid>
              <a:tr h="741284"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b="1" dirty="0" sz="1400" lang="en-US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b="1" dirty="0" sz="1400" lang="ru-RU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b="1"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77128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10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11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12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13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14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15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16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17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kern="0" kumimoji="0" lang="ru-RU" noProof="0" normalizeH="0" spc="0" strike="noStrike" u="none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  <a:sym typeface="Calibri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18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7128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19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r>
                        <a:rPr dirty="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28" name="TextBox 9"/>
          <p:cNvSpPr/>
          <p:nvPr/>
        </p:nvSpPr>
        <p:spPr>
          <a:xfrm>
            <a:off x="31898" y="1586324"/>
            <a:ext cx="92396" cy="369332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1" cap="none" dirty="0" sz="1800" i="0" kern="0" kumimoji="0" noProof="0" normalizeH="0" spc="0" strike="noStrike" u="none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48629" name="TextBox 14"/>
          <p:cNvSpPr/>
          <p:nvPr/>
        </p:nvSpPr>
        <p:spPr>
          <a:xfrm>
            <a:off x="106330" y="4045989"/>
            <a:ext cx="92396" cy="369332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1" cap="none" dirty="0" sz="1800" i="0" kern="0" kumimoji="0" noProof="0" normalizeH="0" spc="0" strike="noStrike" u="none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097160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/>
        </p:spPr>
      </p:pic>
      <p:pic>
        <p:nvPicPr>
          <p:cNvPr id="2097161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80833" y="1415022"/>
            <a:ext cx="6066046" cy="493819"/>
          </a:xfrm>
          <a:prstGeom prst="rect"/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Прямоугольник 2"/>
          <p:cNvSpPr/>
          <p:nvPr/>
        </p:nvSpPr>
        <p:spPr>
          <a:xfrm>
            <a:off x="2695373" y="314353"/>
            <a:ext cx="6996616" cy="497839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 algn="ctr">
              <a:defRPr b="1"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0" kumimoji="0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048607" name="Прямоугольник 3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08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09" name="Прямоугольник 5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8" name="Таблица 8"/>
          <p:cNvGraphicFramePr>
            <a:graphicFrameLocks/>
          </p:cNvGraphicFramePr>
          <p:nvPr/>
        </p:nvGraphicFramePr>
        <p:xfrm>
          <a:off x="209268" y="1916832"/>
          <a:ext cx="11673210" cy="4012495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3023"/>
                <a:gridCol w="6749117"/>
                <a:gridCol w="3891070"/>
              </a:tblGrid>
              <a:tr h="711425"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b="1" dirty="0" sz="1400" lang="en-US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b="1" dirty="0" sz="1400" lang="ru-RU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b="1"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405574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20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21</a:t>
                      </a:r>
                      <a:r>
                        <a:rPr sz="1400">
                          <a:solidFill>
                            <a:srgbClr val="4175B5"/>
                          </a:solidFill>
                        </a:rPr>
                        <a:t>.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r>
                        <a:rPr dirty="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22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r>
                        <a:rPr dirty="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23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r>
                        <a:rPr dirty="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24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r>
                        <a:rPr dirty="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25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r>
                        <a:rPr dirty="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r>
                        <a:rPr dirty="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26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r>
                        <a:rPr dirty="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27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61937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28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10" name="TextBox 9"/>
          <p:cNvSpPr/>
          <p:nvPr/>
        </p:nvSpPr>
        <p:spPr>
          <a:xfrm>
            <a:off x="31898" y="1586324"/>
            <a:ext cx="92396" cy="369332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1" cap="none" dirty="0" sz="1800" i="0" kern="0" kumimoji="0" noProof="0" normalizeH="0" spc="0" strike="noStrike" u="none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48611" name="TextBox 14"/>
          <p:cNvSpPr/>
          <p:nvPr/>
        </p:nvSpPr>
        <p:spPr>
          <a:xfrm>
            <a:off x="106330" y="4045989"/>
            <a:ext cx="92396" cy="369332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1" cap="none" dirty="0" sz="1800" i="0" kern="0" kumimoji="0" noProof="0" normalizeH="0" spc="0" strike="noStrike" u="none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097157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/>
        </p:spPr>
      </p:pic>
      <p:pic>
        <p:nvPicPr>
          <p:cNvPr id="2097158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98848" y="1446745"/>
            <a:ext cx="6066046" cy="493819"/>
          </a:xfrm>
          <a:prstGeom prst="rect"/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2" name="Прямоугольник 2"/>
          <p:cNvSpPr/>
          <p:nvPr/>
        </p:nvSpPr>
        <p:spPr>
          <a:xfrm>
            <a:off x="2695373" y="314353"/>
            <a:ext cx="6996616" cy="497839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 algn="ctr">
              <a:defRPr b="1"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0" kumimoji="0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048593" name="Прямоугольник 3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594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595" name="Прямоугольник 5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6" name="Таблица 8"/>
          <p:cNvGraphicFramePr>
            <a:graphicFrameLocks/>
          </p:cNvGraphicFramePr>
          <p:nvPr/>
        </p:nvGraphicFramePr>
        <p:xfrm>
          <a:off x="209268" y="1916832"/>
          <a:ext cx="11601772" cy="4155372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26701"/>
                <a:gridCol w="6707813"/>
                <a:gridCol w="3867258"/>
              </a:tblGrid>
              <a:tr h="744858"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b="1" dirty="0" sz="1400" lang="en-US">
                          <a:solidFill>
                            <a:srgbClr val="4175B5"/>
                          </a:solidFill>
                        </a:rPr>
                        <a:t>/ </a:t>
                      </a:r>
                      <a:r>
                        <a:rPr b="1" dirty="0" sz="1400" lang="ru-RU">
                          <a:solidFill>
                            <a:srgbClr val="4175B5"/>
                          </a:solidFill>
                        </a:rPr>
                        <a:t>зачет</a:t>
                      </a:r>
                      <a:endParaRPr b="1"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78946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29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30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r>
                        <a:rPr dirty="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 defTabSz="914400" eaLnBrk="1" fontAlgn="auto" hangingPunct="1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31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r>
                        <a:rPr dirty="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32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33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r>
                        <a:rPr dirty="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r>
                        <a:rPr dirty="0" lang="ru-RU"/>
                        <a:t> </a:t>
                      </a: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34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r>
                        <a:rPr dirty="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35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r>
                        <a:rPr dirty="0" lang="ru-RU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		</a:t>
                      </a: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36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78946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37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596" name="TextBox 9"/>
          <p:cNvSpPr/>
          <p:nvPr/>
        </p:nvSpPr>
        <p:spPr>
          <a:xfrm>
            <a:off x="31898" y="1586324"/>
            <a:ext cx="92396" cy="369332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1" cap="none" dirty="0" sz="1800" i="0" kern="0" kumimoji="0" noProof="0" normalizeH="0" spc="0" strike="noStrike" u="none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1048597" name="TextBox 14"/>
          <p:cNvSpPr/>
          <p:nvPr/>
        </p:nvSpPr>
        <p:spPr>
          <a:xfrm>
            <a:off x="106330" y="4045989"/>
            <a:ext cx="92396" cy="369332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1" cap="none" dirty="0" sz="1800" i="0" kern="0" kumimoji="0" noProof="0" normalizeH="0" spc="0" strike="noStrike" u="none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097154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/>
        </p:spPr>
      </p:pic>
      <p:pic>
        <p:nvPicPr>
          <p:cNvPr id="2097155" name="Рисунок 1"/>
          <p:cNvPicPr>
            <a:picLocks noChangeAspect="1"/>
          </p:cNvPicPr>
          <p:nvPr/>
        </p:nvPicPr>
        <p:blipFill>
          <a:blip xmlns:r="http://schemas.openxmlformats.org/officeDocument/2006/relationships" r:embed="rId2"/>
          <a:stretch>
            <a:fillRect/>
          </a:stretch>
        </p:blipFill>
        <p:spPr>
          <a:xfrm>
            <a:off x="398848" y="1446745"/>
            <a:ext cx="6066046" cy="493819"/>
          </a:xfrm>
          <a:prstGeom prst="rect"/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2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0" name="Прямоугольник 2"/>
          <p:cNvSpPr/>
          <p:nvPr/>
        </p:nvSpPr>
        <p:spPr>
          <a:xfrm>
            <a:off x="2695368" y="314353"/>
            <a:ext cx="6996616" cy="497839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 algn="ctr">
              <a:defRPr b="1"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РЕЗУЛЬТАТЫ ПРОМЕЖУТОЧНОЙ АТТЕСТАЦИИ</a:t>
            </a:r>
          </a:p>
        </p:txBody>
      </p:sp>
      <p:sp>
        <p:nvSpPr>
          <p:cNvPr id="1048581" name="Прямоугольник 3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582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583" name="Прямоугольник 5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graphicFrame>
        <p:nvGraphicFramePr>
          <p:cNvPr id="4194304" name="Таблица 8"/>
          <p:cNvGraphicFramePr>
            <a:graphicFrameLocks/>
          </p:cNvGraphicFramePr>
          <p:nvPr/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/>
                <a:gridCol w="7384588"/>
                <a:gridCol w="3292184"/>
              </a:tblGrid>
              <a:tr h="493567"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b="1" dirty="0" sz="1400" lang="ru-RU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b="1"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38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39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40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41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42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43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44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45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46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47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584" name="TextBox 9"/>
          <p:cNvSpPr/>
          <p:nvPr/>
        </p:nvSpPr>
        <p:spPr>
          <a:xfrm>
            <a:off x="31898" y="1586324"/>
            <a:ext cx="154938" cy="396240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/>
              <a:t> </a:t>
            </a:r>
          </a:p>
        </p:txBody>
      </p:sp>
      <p:sp>
        <p:nvSpPr>
          <p:cNvPr id="1048585" name="TextBox 14"/>
          <p:cNvSpPr/>
          <p:nvPr/>
        </p:nvSpPr>
        <p:spPr>
          <a:xfrm>
            <a:off x="106330" y="4045989"/>
            <a:ext cx="92396" cy="369332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endParaRPr dirty="0"/>
          </a:p>
        </p:txBody>
      </p:sp>
      <p:pic>
        <p:nvPicPr>
          <p:cNvPr id="2097152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/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Прямоугольник 2"/>
          <p:cNvSpPr/>
          <p:nvPr/>
        </p:nvSpPr>
        <p:spPr>
          <a:xfrm>
            <a:off x="2695368" y="314353"/>
            <a:ext cx="6996616" cy="497839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 algn="ctr">
              <a:defRPr b="1"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0" kumimoji="0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РЕЗУЛЬТАТЫ ПРОМЕЖУТОЧНОЙ АТТЕСТАЦИИ</a:t>
            </a:r>
          </a:p>
        </p:txBody>
      </p:sp>
      <p:sp>
        <p:nvSpPr>
          <p:cNvPr id="1048587" name="Прямоугольник 3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588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589" name="Прямоугольник 5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05" name="Таблица 8"/>
          <p:cNvGraphicFramePr>
            <a:graphicFrameLocks/>
          </p:cNvGraphicFramePr>
          <p:nvPr/>
        </p:nvGraphicFramePr>
        <p:xfrm>
          <a:off x="195117" y="2036235"/>
          <a:ext cx="11713347" cy="3566160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/>
                <a:gridCol w="7384588"/>
                <a:gridCol w="3292184"/>
              </a:tblGrid>
              <a:tr h="493567"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 err="1">
                          <a:solidFill>
                            <a:srgbClr val="4175B5"/>
                          </a:solidFill>
                        </a:rPr>
                        <a:t>Экзамен</a:t>
                      </a:r>
                      <a:r>
                        <a:rPr b="1" dirty="0" sz="1400" lang="ru-RU">
                          <a:solidFill>
                            <a:srgbClr val="4175B5"/>
                          </a:solidFill>
                        </a:rPr>
                        <a:t>/зачет</a:t>
                      </a:r>
                      <a:endParaRPr b="1"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48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49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50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51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52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53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54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55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56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8803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57</a:t>
                      </a:r>
                      <a:endParaRPr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T>
                    <a:lnB w="19050">
                      <a:solidFill>
                        <a:srgbClr val="4175B5"/>
                      </a:solidFill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590" name="TextBox 9"/>
          <p:cNvSpPr/>
          <p:nvPr/>
        </p:nvSpPr>
        <p:spPr>
          <a:xfrm>
            <a:off x="31898" y="1586324"/>
            <a:ext cx="154938" cy="396240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1800" i="0" kern="0" kumimoji="0" noProof="0" normalizeH="0" spc="0" strike="noStrike" u="none">
                <a:ln>
                  <a:noFill/>
                </a:ln>
                <a:solidFill>
                  <a:srgbClr val="4175B5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</a:p>
        </p:txBody>
      </p:sp>
      <p:sp>
        <p:nvSpPr>
          <p:cNvPr id="1048591" name="TextBox 14"/>
          <p:cNvSpPr/>
          <p:nvPr/>
        </p:nvSpPr>
        <p:spPr>
          <a:xfrm>
            <a:off x="106330" y="4045989"/>
            <a:ext cx="92396" cy="369332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 algn="l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baseline="0" b="1" cap="none" dirty="0" sz="1800" i="0" kern="0" kumimoji="0" noProof="0" normalizeH="0" spc="0" strike="noStrike" u="none">
              <a:ln>
                <a:noFill/>
              </a:ln>
              <a:solidFill>
                <a:srgbClr val="4175B5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pic>
        <p:nvPicPr>
          <p:cNvPr id="2097153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/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Прямоугольник 2"/>
          <p:cNvSpPr/>
          <p:nvPr/>
        </p:nvSpPr>
        <p:spPr>
          <a:xfrm>
            <a:off x="1861893" y="271092"/>
            <a:ext cx="8173400" cy="497840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 algn="ctr">
              <a:defRPr b="1"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048601" name="Прямоугольник 3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02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03" name="Прямоугольник 5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04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/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05" name="TextBox 7"/>
          <p:cNvSpPr/>
          <p:nvPr/>
        </p:nvSpPr>
        <p:spPr>
          <a:xfrm>
            <a:off x="385189" y="1764114"/>
            <a:ext cx="11427584" cy="701040"/>
          </a:xfrm>
          <a:prstGeom prst="rect"/>
          <a:ln w="12700">
            <a:miter lim="400000"/>
          </a:ln>
        </p:spPr>
        <p:txBody>
          <a:bodyPr lIns="45719" rIns="45719">
            <a:spAutoFit/>
          </a:bodyPr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4194307" name="Таблица 8"/>
          <p:cNvGraphicFramePr>
            <a:graphicFrameLocks/>
          </p:cNvGraphicFramePr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/>
                <a:gridCol w="5116127"/>
                <a:gridCol w="2949602"/>
                <a:gridCol w="2949602"/>
              </a:tblGrid>
              <a:tr h="493567"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 err="1">
                          <a:solidFill>
                            <a:srgbClr val="4175B5"/>
                          </a:solidFill>
                        </a:rPr>
                        <a:t>Выходные</a:t>
                      </a:r>
                      <a:r>
                        <a:rPr b="1" dirty="0" sz="1400">
                          <a:solidFill>
                            <a:srgbClr val="4175B5"/>
                          </a:solidFill>
                        </a:rPr>
                        <a:t> </a:t>
                      </a:r>
                      <a:r>
                        <a:rPr b="1" dirty="0" sz="1400" err="1">
                          <a:solidFill>
                            <a:srgbClr val="4175B5"/>
                          </a:solidFill>
                        </a:rPr>
                        <a:t>данные</a:t>
                      </a:r>
                      <a:endParaRPr b="1"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351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98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97156" name="Рисунок 10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/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Прямоугольник 2"/>
          <p:cNvSpPr/>
          <p:nvPr/>
        </p:nvSpPr>
        <p:spPr>
          <a:xfrm>
            <a:off x="5035885" y="271092"/>
            <a:ext cx="2013057" cy="497840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 algn="ctr">
              <a:defRPr b="1"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44" name="Прямоугольник 4"/>
          <p:cNvGrpSpPr/>
          <p:nvPr/>
        </p:nvGrpSpPr>
        <p:grpSpPr>
          <a:xfrm>
            <a:off x="195116" y="1825001"/>
            <a:ext cx="11798411" cy="736646"/>
            <a:chOff x="-1" y="0"/>
            <a:chExt cx="11798410" cy="736644"/>
          </a:xfrm>
        </p:grpSpPr>
        <p:sp>
          <p:nvSpPr>
            <p:cNvPr id="1048615" name="Rectangle"/>
            <p:cNvSpPr/>
            <p:nvPr/>
          </p:nvSpPr>
          <p:spPr>
            <a:xfrm>
              <a:off x="-1" y="0"/>
              <a:ext cx="11798410" cy="736644"/>
            </a:xfrm>
            <a:prstGeom prst="rect"/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anchor="ctr" bIns="45719" lIns="45719" numCol="1" rIns="45719" tIns="45719" wrap="square">
              <a:noAutofit/>
            </a:bodyPr>
            <a:p>
              <a:pPr algn="ctr">
                <a:defRPr>
                  <a:solidFill>
                    <a:srgbClr val="FF0000"/>
                  </a:solidFill>
                </a:defRPr>
              </a:pPr>
            </a:p>
          </p:txBody>
        </p:sp>
        <p:sp>
          <p:nvSpPr>
            <p:cNvPr id="1048616" name="Необходимо написать тему статьи и сделать из нее гиперссылку"/>
            <p:cNvSpPr/>
            <p:nvPr/>
          </p:nvSpPr>
          <p:spPr>
            <a:xfrm>
              <a:off x="-1" y="151155"/>
              <a:ext cx="11798410" cy="434335"/>
            </a:xfrm>
            <a:prstGeom prst="rect"/>
            <a:noFill/>
            <a:ln w="12700" cap="flat">
              <a:noFill/>
              <a:miter lim="400000"/>
            </a:ln>
            <a:effectLst/>
          </p:spPr>
          <p:txBody>
            <a:bodyPr anchor="ctr" bIns="45719" lIns="45719" numCol="1" rIns="45719" tIns="45719" wrap="square">
              <a:spAutoFit/>
            </a:bodyPr>
            <a:p>
              <a:pPr algn="ctr">
                <a:defRPr b="1" sz="2000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1048617" name="Прямоугольник 5">
            <a:hlinkClick r:id="rId1" action="ppaction://hlinksldjump"/>
          </p:cNvPr>
          <p:cNvSpPr/>
          <p:nvPr/>
        </p:nvSpPr>
        <p:spPr>
          <a:xfrm>
            <a:off x="195117" y="2775008"/>
            <a:ext cx="11798410" cy="736645"/>
          </a:xfrm>
          <a:prstGeom prst="rect"/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048618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/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19" name="Прямоугольник 7"/>
          <p:cNvSpPr/>
          <p:nvPr/>
        </p:nvSpPr>
        <p:spPr>
          <a:xfrm>
            <a:off x="238084" y="4714884"/>
            <a:ext cx="11798410" cy="736645"/>
          </a:xfrm>
          <a:prstGeom prst="rect"/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20" name="Прямоугольник 8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21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22" name="Прямоугольник 10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23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/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097159" name="Рисунок 13"/>
          <p:cNvPicPr>
            <a:picLocks noChangeAspect="1"/>
          </p:cNvPicPr>
          <p:nvPr/>
        </p:nvPicPr>
        <p:blipFill>
          <a:blip xmlns:r="http://schemas.openxmlformats.org/officeDocument/2006/relationships" r:embed="rId2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/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Прямоугольник 2"/>
          <p:cNvSpPr/>
          <p:nvPr/>
        </p:nvSpPr>
        <p:spPr>
          <a:xfrm>
            <a:off x="3639883" y="271092"/>
            <a:ext cx="4606189" cy="497840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 algn="ctr">
              <a:defRPr b="1" sz="2400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62" name="Прямоугольник 3"/>
          <p:cNvGrpSpPr/>
          <p:nvPr/>
        </p:nvGrpSpPr>
        <p:grpSpPr>
          <a:xfrm>
            <a:off x="195116" y="1566679"/>
            <a:ext cx="11798411" cy="4886657"/>
            <a:chOff x="-1" y="-1"/>
            <a:chExt cx="11798410" cy="4844169"/>
          </a:xfrm>
        </p:grpSpPr>
        <p:sp>
          <p:nvSpPr>
            <p:cNvPr id="1048675" name="Rectangle"/>
            <p:cNvSpPr/>
            <p:nvPr/>
          </p:nvSpPr>
          <p:spPr>
            <a:xfrm>
              <a:off x="-1" y="-1"/>
              <a:ext cx="11798410" cy="4844169"/>
            </a:xfrm>
            <a:prstGeom prst="rect"/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anchor="ctr" bIns="45719" lIns="45719" numCol="1" rIns="45719" tIns="45719" wrap="square">
              <a:noAutofit/>
            </a:bodyPr>
            <a:p>
              <a:pPr>
                <a:defRPr b="1"/>
              </a:pPr>
            </a:p>
          </p:txBody>
        </p:sp>
        <p:sp>
          <p:nvSpPr>
            <p:cNvPr id="1048676" name="Наименование и время проведения конференции и указать ссылку"/>
            <p:cNvSpPr/>
            <p:nvPr/>
          </p:nvSpPr>
          <p:spPr>
            <a:xfrm>
              <a:off x="-1" y="167291"/>
              <a:ext cx="11798410" cy="4509585"/>
            </a:xfrm>
            <a:prstGeom prst="rect"/>
            <a:noFill/>
            <a:ln w="12700" cap="flat">
              <a:noFill/>
              <a:miter lim="400000"/>
            </a:ln>
            <a:effectLst/>
          </p:spPr>
          <p:txBody>
            <a:bodyPr anchor="ctr" bIns="45719" lIns="45719" numCol="1" rIns="45719" tIns="45719" wrap="square">
              <a:spAutoFit/>
            </a:bodyPr>
            <a:p>
              <a:pPr>
                <a:defRPr b="1" sz="2000"/>
              </a:pPr>
              <a:r>
                <a:rPr dirty="0" err="1"/>
                <a:t>Наименование</a:t>
              </a:r>
              <a:r>
                <a:rPr dirty="0"/>
                <a:t> и </a:t>
              </a:r>
              <a:r>
                <a:rPr dirty="0" err="1"/>
                <a:t>время</a:t>
              </a:r>
              <a:r>
                <a:rPr dirty="0"/>
                <a:t> </a:t>
              </a:r>
              <a:r>
                <a:rPr dirty="0" err="1"/>
                <a:t>проведения</a:t>
              </a:r>
              <a:r>
                <a:rPr dirty="0"/>
                <a:t> </a:t>
              </a:r>
              <a:r>
                <a:rPr dirty="0" err="1"/>
                <a:t>конференции</a:t>
              </a:r>
              <a:r>
                <a:rPr dirty="0"/>
                <a:t> и </a:t>
              </a:r>
              <a:r>
                <a:rPr dirty="0" err="1"/>
                <a:t>указать</a:t>
              </a:r>
              <a:r>
                <a:rPr dirty="0"/>
                <a:t> </a:t>
              </a:r>
              <a:r>
                <a:rPr dirty="0" err="1"/>
                <a:t>ссылку</a:t>
              </a:r>
              <a:endParaRPr dirty="0">
                <a:solidFill>
                  <a:srgbClr val="FFFFFF"/>
                </a:solidFill>
              </a:endParaRPr>
            </a:p>
            <a:p>
              <a:pPr>
                <a:defRPr b="1" sz="2000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b="1" sz="2000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b="1" sz="2000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b="1" sz="2000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b="1" sz="2000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b="1" sz="2000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b="1" sz="2000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b="1" sz="2000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b="1" sz="2000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b="1" sz="2000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b="1" sz="2000"/>
              </a:pPr>
              <a:endParaRPr dirty="0">
                <a:solidFill>
                  <a:srgbClr val="FFFFFF"/>
                </a:solidFill>
              </a:endParaRPr>
            </a:p>
            <a:p>
              <a:pPr>
                <a:defRPr b="1" sz="2000"/>
              </a:pPr>
              <a:r>
                <a:rPr dirty="0"/>
                <a:t> </a:t>
              </a:r>
            </a:p>
          </p:txBody>
        </p:sp>
      </p:grpSp>
      <p:sp>
        <p:nvSpPr>
          <p:cNvPr id="1048677" name="Прямоугольник 4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78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sp>
        <p:nvSpPr>
          <p:cNvPr id="1048679" name="Прямоугольник 6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</a:p>
        </p:txBody>
      </p:sp>
      <p:pic>
        <p:nvPicPr>
          <p:cNvPr id="2097168" name="Рисунок 9"/>
          <p:cNvPicPr>
            <a:picLocks noChangeAspect="1"/>
          </p:cNvPicPr>
          <p:nvPr/>
        </p:nvPicPr>
        <p:blipFill>
          <a:blip xmlns:r="http://schemas.openxmlformats.org/officeDocument/2006/relationships" r:embed="rId1" cstate="print"/>
          <a:stretch>
            <a:fillRect/>
          </a:stretch>
        </p:blipFill>
        <p:spPr>
          <a:xfrm>
            <a:off x="209268" y="32954"/>
            <a:ext cx="1111123" cy="1067310"/>
          </a:xfrm>
          <a:prstGeom prst="rect"/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7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9" name="Изображение 1" descr="Изображение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95117" y="150741"/>
            <a:ext cx="927101" cy="685801"/>
          </a:xfrm>
          <a:prstGeom prst="rect"/>
          <a:ln w="12700">
            <a:miter lim="400000"/>
            <a:headEnd/>
            <a:tailEnd/>
          </a:ln>
        </p:spPr>
      </p:pic>
      <p:sp>
        <p:nvSpPr>
          <p:cNvPr id="1048684" name="Прямоугольник 2"/>
          <p:cNvSpPr/>
          <p:nvPr/>
        </p:nvSpPr>
        <p:spPr>
          <a:xfrm>
            <a:off x="2561516" y="314353"/>
            <a:ext cx="7221048" cy="497839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 algn="ctr">
              <a:defRPr b="1" sz="24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r>
              <a:rPr dirty="0"/>
              <a:t> </a:t>
            </a:r>
            <a:r>
              <a:rPr dirty="0" lang="ru-RU"/>
              <a:t>РЕЗУЛЬТАТЫ ОБЩЕСТВЕННОЙ ДЕЯТЕЛЬНОСТИ</a:t>
            </a:r>
            <a:endParaRPr dirty="0"/>
          </a:p>
        </p:txBody>
      </p:sp>
      <p:sp>
        <p:nvSpPr>
          <p:cNvPr id="1048685" name="Прямоугольник 3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6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87" name="Прямоугольник 5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12" name="Таблица 8"/>
          <p:cNvGraphicFramePr>
            <a:graphicFrameLocks/>
          </p:cNvGraphicFramePr>
          <p:nvPr/>
        </p:nvGraphicFramePr>
        <p:xfrm>
          <a:off x="34605" y="1772816"/>
          <a:ext cx="11750028" cy="4680520"/>
        </p:xfrm>
        <a:graphic>
          <a:graphicData uri="http://schemas.openxmlformats.org/drawingml/2006/table">
            <a:tbl>
              <a:tblPr firstRow="1" bandRow="1"/>
              <a:tblGrid>
                <a:gridCol w="1024032"/>
                <a:gridCol w="6809320"/>
                <a:gridCol w="3916676"/>
              </a:tblGrid>
              <a:tr h="697972"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 lang="ru-RU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b="1"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 lang="ru-RU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b="1"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altLang="en-US" dirty="0" lang="zh-CN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 lang="ru-RU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3.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4.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69797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5.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6.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7.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altLang="en-US" baseline="0" b="0" cap="none" dirty="0" sz="1400" i="0" lang="ru-RU" spc="0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8</a:t>
                      </a:r>
                      <a:r>
                        <a:rPr altLang="en-US" baseline="0" b="0" cap="none" dirty="0" sz="1400" i="0" lang="en-US" spc="0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 defTabSz="914400" eaLnBrk="1" fontAlgn="auto" hangingPunct="1" indent="0" latinLnBrk="0" lvl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410572"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altLang="en-US" baseline="0" b="0" cap="none" dirty="0" sz="1400" i="0" lang="ru-RU" spc="0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9</a:t>
                      </a:r>
                      <a:r>
                        <a:rPr altLang="en-US" baseline="0" b="0" cap="none" dirty="0" sz="1400" i="0" lang="en-US" spc="0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.</a:t>
                      </a:r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/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/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7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0" name="Изображение 1" descr="Изображение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95117" y="150741"/>
            <a:ext cx="927101" cy="685801"/>
          </a:xfrm>
          <a:prstGeom prst="rect"/>
          <a:ln w="12700">
            <a:miter lim="400000"/>
            <a:headEnd/>
            <a:tailEnd/>
          </a:ln>
        </p:spPr>
      </p:pic>
      <p:sp>
        <p:nvSpPr>
          <p:cNvPr id="1048688" name="Прямоугольник 2"/>
          <p:cNvSpPr/>
          <p:nvPr/>
        </p:nvSpPr>
        <p:spPr>
          <a:xfrm>
            <a:off x="2561516" y="314353"/>
            <a:ext cx="7221048" cy="497839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 algn="ctr">
              <a:defRPr b="1" sz="24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</a:lstStyle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r>
              <a:rPr baseline="0" b="1" cap="none" dirty="0" sz="2400" i="0" kern="0" kumimoji="0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baseline="0" b="1" cap="none" dirty="0" sz="2400" i="0" kern="0" kumimoji="0" lang="ru-RU" noProof="0" normalizeH="0" spc="0" strike="noStrike" u="none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cs typeface="Arial" panose="020B0604020202020204"/>
                <a:sym typeface="Arial" panose="020B0604020202020204"/>
              </a:rPr>
              <a:t>РЕЗУЛЬТАТЫ ОБЩЕСТВЕННОЙ ДЕЯТЕЛЬНОСТИ</a:t>
            </a:r>
            <a:endParaRPr baseline="0" b="1" cap="none" dirty="0" sz="2400" i="0" kern="0" kumimoji="0" noProof="0" normalizeH="0" spc="0" strike="noStrike" u="none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cs typeface="Arial" panose="020B0604020202020204"/>
              <a:sym typeface="Arial" panose="020B0604020202020204"/>
            </a:endParaRPr>
          </a:p>
        </p:txBody>
      </p:sp>
      <p:sp>
        <p:nvSpPr>
          <p:cNvPr id="1048689" name="Прямоугольник 3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90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sp>
        <p:nvSpPr>
          <p:cNvPr id="1048691" name="Прямоугольник 5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 defTabSz="914400" eaLnBrk="1" fontAlgn="auto" hangingPunct="0" indent="0" latinLnBrk="0" lvl="0" marL="0" marR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>
                <a:solidFill>
                  <a:srgbClr val="FFFFFF"/>
                </a:solidFill>
              </a:defRPr>
            </a:pPr>
            <a:endParaRPr baseline="0" b="0" cap="none" sz="1800" i="0" kern="0" kumimoji="0" noProof="0" normalizeH="0" spc="0" strike="noStrike" u="none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  <a:sym typeface="Calibri"/>
            </a:endParaRPr>
          </a:p>
        </p:txBody>
      </p:sp>
      <p:graphicFrame>
        <p:nvGraphicFramePr>
          <p:cNvPr id="4194313" name="Таблица 8"/>
          <p:cNvGraphicFramePr>
            <a:graphicFrameLocks/>
          </p:cNvGraphicFramePr>
          <p:nvPr/>
        </p:nvGraphicFramePr>
        <p:xfrm>
          <a:off x="34605" y="1772816"/>
          <a:ext cx="11713347" cy="4175760"/>
        </p:xfrm>
        <a:graphic>
          <a:graphicData uri="http://schemas.openxmlformats.org/drawingml/2006/table">
            <a:tbl>
              <a:tblPr firstRow="1" bandRow="1"/>
              <a:tblGrid>
                <a:gridCol w="1020835"/>
                <a:gridCol w="6788063"/>
                <a:gridCol w="3904449"/>
              </a:tblGrid>
              <a:tr h="508116"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 lang="ru-RU">
                          <a:solidFill>
                            <a:srgbClr val="4175B5"/>
                          </a:solidFill>
                        </a:rPr>
                        <a:t>Мероприятия</a:t>
                      </a:r>
                      <a:endParaRPr b="1"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dirty="0" sz="1400" lang="ru-RU">
                          <a:solidFill>
                            <a:srgbClr val="4175B5"/>
                          </a:solidFill>
                        </a:rPr>
                        <a:t>Дата</a:t>
                      </a:r>
                      <a:endParaRPr b="1" dirty="0" sz="1400">
                        <a:solidFill>
                          <a:srgbClr val="4175B5"/>
                        </a:solidFill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altLang="en-US" dirty="0" lang="zh-CN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>
                        <a:defRPr sz="1400"/>
                      </a:pPr>
                      <a:endParaRPr dirty="0" lang="ru-RU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12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223624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13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14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15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30072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dirty="0" sz="1400" lang="ru-RU">
                          <a:solidFill>
                            <a:srgbClr val="4175B5"/>
                          </a:solidFill>
                        </a:rPr>
                        <a:t>16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baseline="0" b="0" cap="none" dirty="0" sz="1400" i="0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274797"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altLang="en-US" baseline="0" b="0" cap="none" dirty="0" sz="1400" i="0" lang="ru-RU" spc="0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17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400"/>
                      </a:pPr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0"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altLang="en-US" baseline="0" b="0" cap="none" dirty="0" sz="1400" i="0" lang="ru-RU" spc="0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18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/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/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228600"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altLang="en-US" baseline="0" b="0" cap="none" dirty="0" sz="1400" i="0" lang="ru-RU" spc="0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19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/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/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152400"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altLang="en-US" baseline="0" b="0" cap="none" dirty="0" sz="1400" i="0" lang="ru-RU" spc="0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20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/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/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  <a:tr h="0">
                <a:tc>
                  <a:txBody>
                    <a:bodyPr/>
                    <a:p>
                      <a:pPr algn="ctr" defTabSz="914400" indent="0" latinLnBrk="0" marL="0" marR="0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 sz="1800"/>
                      </a:pPr>
                      <a:r>
                        <a:rPr altLang="en-US" baseline="0" b="0" cap="none" dirty="0" sz="1400" i="0" lang="ru-RU" spc="0" strike="noStrike" u="none">
                          <a:ln>
                            <a:noFill/>
                          </a:ln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  <a:sym typeface="Calibri" panose="020F0502020204030204"/>
                        </a:rPr>
                        <a:t>21</a:t>
                      </a: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l"/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  <a:tc>
                  <a:txBody>
                    <a:bodyPr/>
                    <a:p>
                      <a:pPr algn="ctr"/>
                      <a:endParaRPr altLang="en-US" baseline="0" b="0" cap="none" dirty="0" sz="1400" i="0" lang="ru-RU" spc="0" strike="noStrike" u="none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/>
                        <a:ea typeface="+mn-ea"/>
                        <a:cs typeface="+mn-cs"/>
                        <a:sym typeface="Calibri" panose="020F0502020204030204"/>
                      </a:endParaRPr>
                    </a:p>
                  </a:txBody>
                  <a:tcPr marL="45720" marR="45720" anchor="ctr" horzOverflow="overflow"/>
                </a:tc>
              </a:tr>
            </a:tbl>
          </a:graphicData>
        </a:graphic>
      </p:graphicFrame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7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1" name="Изображение 1" descr="Изображение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95117" y="150741"/>
            <a:ext cx="927101" cy="685801"/>
          </a:xfrm>
          <a:prstGeom prst="rect"/>
          <a:ln w="12700">
            <a:miter lim="400000"/>
            <a:headEnd/>
            <a:tailEnd/>
          </a:ln>
        </p:spPr>
      </p:pic>
      <p:sp>
        <p:nvSpPr>
          <p:cNvPr id="1048692" name="Прямоугольник 2"/>
          <p:cNvSpPr/>
          <p:nvPr/>
        </p:nvSpPr>
        <p:spPr>
          <a:xfrm>
            <a:off x="1487741" y="260686"/>
            <a:ext cx="10108044" cy="497839"/>
          </a:xfrm>
          <a:prstGeom prst="rect"/>
          <a:ln w="12700">
            <a:miter lim="400000"/>
          </a:ln>
        </p:spPr>
        <p:txBody>
          <a:bodyPr lIns="45719" rIns="45719" wrap="square">
            <a:spAutoFit/>
          </a:bodyPr>
          <a:p>
            <a:pPr algn="ctr">
              <a:defRPr b="1" sz="2400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pPr>
            <a:r>
              <a:rPr b="1" dirty="0" sz="2400" lang="ru-RU"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НАУЧНО-ИССЛЕДОВАТЕЛЬСКАЯ РАБОТА</a:t>
            </a:r>
          </a:p>
        </p:txBody>
      </p:sp>
      <p:sp>
        <p:nvSpPr>
          <p:cNvPr id="1048693" name="Прямоугольник 3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94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95" name="Прямоугольник 5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graphicFrame>
        <p:nvGraphicFramePr>
          <p:cNvPr id="4194314" name="Таблица 8"/>
          <p:cNvGraphicFramePr>
            <a:graphicFrameLocks/>
          </p:cNvGraphicFramePr>
          <p:nvPr/>
        </p:nvGraphicFramePr>
        <p:xfrm>
          <a:off x="191942" y="1557042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/>
                <a:gridCol w="5116127"/>
                <a:gridCol w="2949602"/>
                <a:gridCol w="2949602"/>
              </a:tblGrid>
              <a:tr h="493567"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p>
                      <a:pPr algn="ctr">
                        <a:defRPr b="0"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1400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634351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653982">
                <a:tc>
                  <a:txBody>
                    <a:bodyPr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p>
                      <a:pPr algn="ctr">
                        <a:defRPr sz="1400"/>
                      </a:pP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48696" name="Прямоугольник 10"/>
          <p:cNvSpPr/>
          <p:nvPr/>
        </p:nvSpPr>
        <p:spPr>
          <a:xfrm>
            <a:off x="118875" y="6403607"/>
            <a:ext cx="4886928" cy="370840"/>
          </a:xfrm>
          <a:prstGeom prst="rect"/>
          <a:ln w="12700">
            <a:miter lim="400000"/>
          </a:ln>
        </p:spPr>
        <p:txBody>
          <a:bodyPr lIns="45719" rIns="45719" wrap="none">
            <a:spAutoFit/>
          </a:bodyPr>
          <a:lstStyle>
            <a:lvl1pPr>
              <a:defRPr b="1" sz="1600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7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2" name="Изображение 1" descr="Изображение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95117" y="150741"/>
            <a:ext cx="927101" cy="685801"/>
          </a:xfrm>
          <a:prstGeom prst="rect"/>
          <a:ln w="12700">
            <a:miter lim="400000"/>
            <a:headEnd/>
            <a:tailEnd/>
          </a:ln>
        </p:spPr>
      </p:pic>
      <p:sp>
        <p:nvSpPr>
          <p:cNvPr id="1048697" name="Rectangle"/>
          <p:cNvSpPr/>
          <p:nvPr/>
        </p:nvSpPr>
        <p:spPr>
          <a:xfrm>
            <a:off x="191770" y="1844675"/>
            <a:ext cx="11798300" cy="4844415"/>
          </a:xfrm>
          <a:prstGeom prst="rect"/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anchor="ctr" bIns="45719" lIns="45719" numCol="1" rIns="45719" tIns="45719" wrap="square">
            <a:noAutofit/>
          </a:bodyPr>
          <a:p>
            <a:pPr>
              <a:defRPr b="1"/>
            </a:pPr>
            <a:endParaRPr b="1" lang="ru-RU"/>
          </a:p>
        </p:txBody>
      </p:sp>
      <p:sp>
        <p:nvSpPr>
          <p:cNvPr id="1048698" name="Прямоугольник 4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699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700" name="Прямоугольник 6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701" name="Текстовое поле 1"/>
          <p:cNvSpPr txBox="1"/>
          <p:nvPr/>
        </p:nvSpPr>
        <p:spPr>
          <a:xfrm>
            <a:off x="2279650" y="3336925"/>
            <a:ext cx="7817304" cy="2021838"/>
          </a:xfrm>
          <a:prstGeom prst="rect"/>
          <a:noFill/>
          <a:ln w="12700" cap="flat">
            <a:noFill/>
            <a:miter lim="400000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>
            <a:srgbClr val="000000"/>
          </a:fontRef>
        </p:style>
        <p:txBody>
          <a:bodyPr anchor="t" bIns="45719" forceAA="0" horzOverflow="overflow" lIns="45719" numCol="1" rIns="45719" rot="0" rtlCol="0" spcCol="38100" tIns="45719" vert="horz" vertOverflow="overflow" wrap="none">
            <a:spAutoFit/>
          </a:bodyPr>
          <a:p>
            <a:r>
              <a:rPr altLang="en-US" dirty="0" sz="11500" lang="ru-RU">
                <a:latin typeface="Arial" panose="020B0604020202020204" pitchFamily="34" charset="0"/>
                <a:cs typeface="Arial" panose="020B0604020202020204" pitchFamily="34" charset="0"/>
              </a:rPr>
              <a:t>Фотоотчет: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8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73" name="Изображение 1" descr="Изображение 1"/>
          <p:cNvPicPr>
            <a:picLocks noChangeAspect="1"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>
            <a:off x="195117" y="150741"/>
            <a:ext cx="927101" cy="685801"/>
          </a:xfrm>
          <a:prstGeom prst="rect"/>
          <a:ln w="12700">
            <a:miter lim="400000"/>
            <a:headEnd/>
            <a:tailEnd/>
          </a:ln>
        </p:spPr>
      </p:pic>
      <p:sp>
        <p:nvSpPr>
          <p:cNvPr id="1048702" name="Rectangle"/>
          <p:cNvSpPr/>
          <p:nvPr/>
        </p:nvSpPr>
        <p:spPr>
          <a:xfrm>
            <a:off x="220800" y="1710465"/>
            <a:ext cx="11798300" cy="4844415"/>
          </a:xfrm>
          <a:prstGeom prst="rect"/>
          <a:solidFill>
            <a:srgbClr val="FFF2CB"/>
          </a:solidFill>
          <a:ln w="12700" cap="flat">
            <a:solidFill>
              <a:srgbClr val="F5BD14"/>
            </a:solidFill>
            <a:prstDash val="solid"/>
            <a:miter lim="800000"/>
          </a:ln>
          <a:effectLst/>
        </p:spPr>
        <p:txBody>
          <a:bodyPr anchor="ctr" bIns="45719" lIns="45719" numCol="1" rIns="45719" tIns="45719" wrap="square">
            <a:noAutofit/>
          </a:bodyPr>
          <a:p>
            <a:pPr>
              <a:defRPr b="1"/>
            </a:pPr>
            <a:endParaRPr b="1" lang="ru-RU"/>
          </a:p>
        </p:txBody>
      </p:sp>
      <p:sp>
        <p:nvSpPr>
          <p:cNvPr id="1048703" name="Прямоугольник 4"/>
          <p:cNvSpPr/>
          <p:nvPr/>
        </p:nvSpPr>
        <p:spPr>
          <a:xfrm>
            <a:off x="0" y="1065886"/>
            <a:ext cx="12192000" cy="415235"/>
          </a:xfrm>
          <a:prstGeom prst="rect"/>
          <a:solidFill>
            <a:srgbClr val="FFFFFF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704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/>
          <a:solidFill>
            <a:srgbClr val="4175B5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  <p:sp>
        <p:nvSpPr>
          <p:cNvPr id="1048705" name="Прямоугольник 6"/>
          <p:cNvSpPr/>
          <p:nvPr/>
        </p:nvSpPr>
        <p:spPr>
          <a:xfrm>
            <a:off x="0" y="1121523"/>
            <a:ext cx="2611225" cy="303963"/>
          </a:xfrm>
          <a:prstGeom prst="rect"/>
          <a:solidFill>
            <a:srgbClr val="FFF2CB"/>
          </a:solidFill>
          <a:ln w="12700">
            <a:miter lim="400000"/>
          </a:ln>
        </p:spPr>
        <p:txBody>
          <a:bodyPr anchor="ctr" lIns="45719" rIns="45719"/>
          <a:p>
            <a:pPr algn="ctr">
              <a:defRPr>
                <a:solidFill>
                  <a:srgbClr val="FFFFFF"/>
                </a:solidFill>
              </a:defRPr>
            </a:pPr>
            <a:endParaRPr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8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anchor="ctr" bIns="45719" horzOverflow="overflow" lIns="45719" numCol="1" rIns="45719" rot="0" rtlCol="0" spcCol="38100" spcFirstLastPara="1" tIns="45719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anchor="t" bIns="45719" horzOverflow="overflow" lIns="91439" numCol="1" rIns="91439" rot="0" rtlCol="0" spcCol="38100" spcFirstLastPara="1" tIns="45719" vert="horz" vertOverflow="overflow" wrap="square">
        <a:noAutofit/>
      </a:bodyPr>
      <a:lstStyle>
        <a:def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anchor="t" bIns="45719" horzOverflow="overflow" lIns="45719" numCol="1" rIns="45719" rot="0" rtlCol="0" spcCol="38100" spcFirstLastPara="1" tIns="45719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</a:theme>
</file>

<file path=ppt/theme/theme2.xml><?xml version="1.0" encoding="utf-8"?>
<a:theme xmlns:a="http://schemas.openxmlformats.org/drawingml/2006/main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</a:spPr>
      <a:bodyPr anchor="ctr" bIns="45719" horzOverflow="overflow" lIns="45719" numCol="1" rIns="45719" rot="0" rtlCol="0" spcCol="38100" spcFirstLastPara="1" tIns="45719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</a:spPr>
      <a:bodyPr anchor="t" bIns="45719" horzOverflow="overflow" lIns="91439" numCol="1" rIns="91439" rot="0" rtlCol="0" spcCol="38100" spcFirstLastPara="1" tIns="45719" vert="horz" vertOverflow="overflow" wrap="square">
        <a:noAutofit/>
      </a:bodyPr>
      <a:lstStyle>
        <a:def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</a:spPr>
      <a:bodyPr anchor="t" bIns="45719" horzOverflow="overflow" lIns="45719" numCol="1" rIns="45719" rot="0" rtlCol="0" spcCol="38100" spcFirstLastPara="1" tIns="45719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 panose="020F0502020204030204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</a:theme>
</file>

<file path=ppt/theme/theme3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anchor="ctr" bIns="45719" horzOverflow="overflow" lIns="45719" numCol="1" rIns="45719" rot="0" rtlCol="0" spcCol="38100" spcFirstLastPara="1" tIns="45719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anchor="t" bIns="45719" horzOverflow="overflow" lIns="91439" numCol="1" rIns="91439" rot="0" rtlCol="0" spcCol="38100" spcFirstLastPara="1" tIns="45719" vert="horz" vertOverflow="overflow" wrap="square">
        <a:noAutofit/>
      </a:bodyPr>
      <a:lstStyle>
        <a:def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lnDef>
    <a:txDef>
      <a:spPr>
        <a:noFill/>
        <a:ln w="12700" cap="flat">
          <a:noFill/>
          <a:miter lim="400000"/>
        </a:ln>
        <a:effectLst/>
        <a:sp3d/>
      </a:spPr>
      <a:bodyPr anchor="t" bIns="45719" horzOverflow="overflow" lIns="45719" numCol="1" rIns="45719" rot="0" rtlCol="0" spcCol="38100" spcFirstLastPara="1" tIns="45719" vert="horz" vertOverflow="overflow" wrap="square">
        <a:spAutoFit/>
      </a:bodyPr>
      <a:lstStyle>
        <a:defPPr algn="l" defTabSz="914400" fontAlgn="auto" hangingPunct="0" indent="0" latinLnBrk="0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  <a:latin typeface="+mn-lt"/>
            <a:ea typeface="+mn-ea"/>
            <a:cs typeface="+mn-cs"/>
            <a:sym typeface="Calibri"/>
          </a:defRPr>
        </a:defPPr>
        <a:lvl1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1pPr>
        <a:lvl2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2pPr>
        <a:lvl3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3pPr>
        <a:lvl4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4pPr>
        <a:lvl5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5pPr>
        <a:lvl6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6pPr>
        <a:lvl7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7pPr>
        <a:lvl8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8pPr>
        <a:lvl9pPr algn="l" defTabSz="914400" fontAlgn="auto" hangingPunct="0" indent="0" latinLnBrk="1" marL="0" marR="0" rtl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baseline="0" b="0" cap="none" sz="1800" i="0" kumimoji="0" normalizeH="0" spc="0" strike="noStrike" u="none">
            <a:ln>
              <a:noFill/>
            </a:ln>
            <a:solidFill>
              <a:srgbClr val="000000"/>
            </a:solidFill>
            <a:effectLst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>
          <a:srgbClr val="000000"/>
        </a:fontRef>
      </a:style>
    </a:txDef>
  </a:objectDefaults>
</a:theme>
</file>

<file path=docProps/app.xml><?xml version="1.0" encoding="utf-8"?>
<Properties xmlns="http://schemas.openxmlformats.org/officeDocument/2006/extended-properties">
  <Application>Microsoft Office PowerPoint</Application>
  <ScaleCrop>0</ScaleCrop>
  <LinksUpToDate>0</LinksUpToDate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Презентация PowerPoint</dc:title>
  <dc:creator>1</dc:creator>
  <cp:lastModifiedBy>1</cp:lastModifiedBy>
  <dcterms:created xsi:type="dcterms:W3CDTF">2026-10-09T06:55:30Z</dcterms:created>
  <dcterms:modified xsi:type="dcterms:W3CDTF">2026-10-09T19:59:51Z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68d4bcda12304e60b0d97e1011631fad_23</vt:lpwstr>
  </property>
</Properties>
</file>