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8" r:id="rId9"/>
    <p:sldId id="269" r:id="rId10"/>
    <p:sldId id="270" r:id="rId11"/>
    <p:sldId id="271" r:id="rId12"/>
    <p:sldId id="272" r:id="rId13"/>
    <p:sldId id="273" r:id="rId14"/>
    <p:sldId id="274" r:id="rId15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C9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678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5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86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048587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751390EB-26BA-4D50-8C6E-BD85CFA3FFBE}" type="datetimeFigureOut">
              <a:rPr lang="ru-RU"/>
              <a:t>08.10.2026</a:t>
            </a:fld>
            <a:endParaRPr lang="ru-RU"/>
          </a:p>
        </p:txBody>
      </p:sp>
      <p:sp>
        <p:nvSpPr>
          <p:cNvPr id="1048588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589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E21A85A-CB2E-4170-ADCD-C7FB0E671FD7}" type="slidenum">
              <a:rPr lang="ru-RU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9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9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4CB986BA-4A41-4815-8F2B-82AE23294A18}" type="datetimeFigureOut">
              <a:rPr lang="ru-RU"/>
              <a:t>08.10.2026</a:t>
            </a:fld>
            <a:endParaRPr lang="ru-RU"/>
          </a:p>
        </p:txBody>
      </p:sp>
      <p:sp>
        <p:nvSpPr>
          <p:cNvPr id="104859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59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46E842C4-46DF-408D-AF12-F99904AE55F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65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66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67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5E19D9B3-C27D-4BE8-A7A4-3193B569954A}" type="datetimeFigureOut">
              <a:rPr lang="ru-RU"/>
              <a:t>08.10.2026</a:t>
            </a:fld>
            <a:endParaRPr lang="ru-RU"/>
          </a:p>
        </p:txBody>
      </p:sp>
      <p:sp>
        <p:nvSpPr>
          <p:cNvPr id="1048768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69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9D353F4-5627-4814-985D-66BE076CC10A}" type="slidenum">
              <a:rPr lang="ru-RU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70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71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72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7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D55F2842-0D72-4992-8872-86DCC59C7352}" type="datetimeFigureOut">
              <a:rPr lang="ru-RU"/>
              <a:t>08.10.2026</a:t>
            </a:fld>
            <a:endParaRPr lang="ru-RU"/>
          </a:p>
        </p:txBody>
      </p:sp>
      <p:sp>
        <p:nvSpPr>
          <p:cNvPr id="104877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7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2345CBA4-12F5-40CF-8182-59EE6E5DFFF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7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77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78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79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80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81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23EDC5C0-0AE0-452D-81BB-24C72C649326}" type="datetimeFigureOut">
              <a:rPr lang="ru-RU"/>
              <a:t>08.10.2026</a:t>
            </a:fld>
            <a:endParaRPr lang="ru-RU"/>
          </a:p>
        </p:txBody>
      </p:sp>
      <p:sp>
        <p:nvSpPr>
          <p:cNvPr id="1048782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83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A0CF2B12-84BE-43DE-8DCC-85EBF9E605D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41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42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84F640C1-E4D4-42ED-9103-ACB92B0CED0E}" type="datetimeFigureOut">
              <a:rPr lang="ru-RU"/>
              <a:t>08.10.2026</a:t>
            </a:fld>
            <a:endParaRPr lang="ru-RU"/>
          </a:p>
        </p:txBody>
      </p:sp>
      <p:sp>
        <p:nvSpPr>
          <p:cNvPr id="1048743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44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FC1E4460-C2D9-41E9-AC16-B2BF7468FAE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A7A32E5C-7401-422A-A98C-78689442F624}" type="datetimeFigureOut">
              <a:rPr lang="ru-RU"/>
              <a:t>08.10.2026</a:t>
            </a:fld>
            <a:endParaRPr lang="ru-RU"/>
          </a:p>
        </p:txBody>
      </p:sp>
      <p:sp>
        <p:nvSpPr>
          <p:cNvPr id="104861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61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8B1E2EAC-7F22-4615-B62F-BA8552E307D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8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8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8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8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DF29CB78-A6E1-4C76-8305-1AACE56A6A1E}" type="datetimeFigureOut">
              <a:rPr lang="ru-RU"/>
              <a:t>08.10.2026</a:t>
            </a:fld>
            <a:endParaRPr lang="ru-RU"/>
          </a:p>
        </p:txBody>
      </p:sp>
      <p:sp>
        <p:nvSpPr>
          <p:cNvPr id="104878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8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CA585972-99A2-41BB-9892-A52A04CFC4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50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48751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48752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753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754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55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56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/>
              <a:t>Вставка рисунка</a:t>
            </a:r>
            <a:endParaRPr lang="en-US"/>
          </a:p>
        </p:txBody>
      </p:sp>
      <p:sp>
        <p:nvSpPr>
          <p:cNvPr id="1048757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A6F01BB4-1D80-484D-B872-00D7F658B5B6}" type="datetimeFigureOut">
              <a:rPr lang="ru-RU"/>
              <a:t>08.10.2026</a:t>
            </a:fld>
            <a:endParaRPr lang="ru-RU"/>
          </a:p>
        </p:txBody>
      </p:sp>
      <p:sp>
        <p:nvSpPr>
          <p:cNvPr id="1048758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59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/>
          <a:p>
            <a:fld id="{369E7BAA-94AE-4483-89C9-DF07EF467EF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60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61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62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4D6D2470-B3F0-4F35-BBBA-BEB3C132B519}" type="datetimeFigureOut">
              <a:rPr lang="ru-RU"/>
              <a:t>08.10.2026</a:t>
            </a:fld>
            <a:endParaRPr lang="ru-RU"/>
          </a:p>
        </p:txBody>
      </p:sp>
      <p:sp>
        <p:nvSpPr>
          <p:cNvPr id="1048763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64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2444B317-E49A-45C2-A99F-6FFF1CC1703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45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46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4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7D11AFEB-8983-429F-A335-4310EADE7BAB}" type="datetimeFigureOut">
              <a:rPr lang="ru-RU"/>
              <a:t>08.10.2026</a:t>
            </a:fld>
            <a:endParaRPr lang="ru-RU"/>
          </a:p>
        </p:txBody>
      </p:sp>
      <p:sp>
        <p:nvSpPr>
          <p:cNvPr id="104874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4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D09F0BFF-25A2-45A3-A0F3-4784F680D21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76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7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8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79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80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fld id="{4AC5096A-3418-435F-BE8A-87F96147B27F}" type="datetimeFigureOut">
              <a:rPr lang="ru-RU"/>
              <a:t>08.10.2026</a:t>
            </a:fld>
            <a:endParaRPr lang="ru-RU"/>
          </a:p>
        </p:txBody>
      </p:sp>
      <p:sp>
        <p:nvSpPr>
          <p:cNvPr id="1048581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endParaRPr lang="ru-RU"/>
          </a:p>
        </p:txBody>
      </p:sp>
      <p:sp>
        <p:nvSpPr>
          <p:cNvPr id="1048582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F1514637-483F-4D6F-9AE1-8AC9C6E23DE6}" type="slidenum">
              <a:rPr lang="ru-RU"/>
              <a:t>‹#›</a:t>
            </a:fld>
            <a:endParaRPr lang="ru-RU"/>
          </a:p>
        </p:txBody>
      </p:sp>
      <p:grpSp>
        <p:nvGrpSpPr>
          <p:cNvPr id="12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048583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048584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0" name="TextBox 4"/>
          <p:cNvSpPr/>
          <p:nvPr/>
        </p:nvSpPr>
        <p:spPr bwMode="auto">
          <a:xfrm>
            <a:off x="3507917" y="210298"/>
            <a:ext cx="8377258" cy="153924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/>
            <a:r>
              <a:rPr lang="en-US" sz="3200" b="1" dirty="0">
                <a:solidFill>
                  <a:srgbClr val="009EEC"/>
                </a:solidFill>
              </a:rPr>
              <a:t>   </a:t>
            </a:r>
            <a:r>
              <a:rPr lang="ru-RU" sz="3200" b="1" dirty="0"/>
              <a:t>ФГБОУ ВО «Чеченский государственный университет</a:t>
            </a:r>
          </a:p>
          <a:p>
            <a:pPr algn="r"/>
            <a:r>
              <a:rPr lang="ru-RU" sz="3200" b="1" dirty="0"/>
              <a:t>им. А.А. Кадырова»</a:t>
            </a:r>
            <a:endParaRPr dirty="0"/>
          </a:p>
        </p:txBody>
      </p:sp>
      <p:sp>
        <p:nvSpPr>
          <p:cNvPr id="1048591" name="TextBox 6"/>
          <p:cNvSpPr/>
          <p:nvPr/>
        </p:nvSpPr>
        <p:spPr bwMode="auto">
          <a:xfrm>
            <a:off x="3840760" y="1943174"/>
            <a:ext cx="4510481" cy="72644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200" dirty="0">
                <a:latin typeface="Times New Roman"/>
                <a:ea typeface="Arial"/>
                <a:cs typeface="Times New Roman"/>
              </a:rPr>
              <a:t>Факультет географии и геоэкологии</a:t>
            </a:r>
            <a:endParaRPr dirty="0"/>
          </a:p>
        </p:txBody>
      </p:sp>
      <p:sp>
        <p:nvSpPr>
          <p:cNvPr id="1048592" name="Прямоугольник 9"/>
          <p:cNvSpPr>
            <a:spLocks noChangeArrowheads="1"/>
          </p:cNvSpPr>
          <p:nvPr/>
        </p:nvSpPr>
        <p:spPr bwMode="auto">
          <a:xfrm>
            <a:off x="2760548" y="2398430"/>
            <a:ext cx="6670904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4000" dirty="0">
                <a:latin typeface="Arial Black" panose="020B0A04020102020204" pitchFamily="34" charset="0"/>
              </a:rPr>
              <a:t>Портфолио бакалавра</a:t>
            </a:r>
            <a:endParaRPr dirty="0">
              <a:latin typeface="Arial Black" panose="020B0A04020102020204" pitchFamily="34" charset="0"/>
            </a:endParaRPr>
          </a:p>
        </p:txBody>
      </p:sp>
      <p:pic>
        <p:nvPicPr>
          <p:cNvPr id="209715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2999656" cy="2855640"/>
          </a:xfrm>
          <a:prstGeom prst="rect">
            <a:avLst/>
          </a:prstGeom>
        </p:spPr>
      </p:pic>
      <p:sp>
        <p:nvSpPr>
          <p:cNvPr id="1048593" name="TextBox 13"/>
          <p:cNvSpPr txBox="1"/>
          <p:nvPr/>
        </p:nvSpPr>
        <p:spPr>
          <a:xfrm>
            <a:off x="2999656" y="3501009"/>
            <a:ext cx="759534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BFC9D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ФИО: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Шовхалов Али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Масудович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solidFill>
                  <a:srgbClr val="BFC9D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очная</a:t>
            </a:r>
          </a:p>
          <a:p>
            <a:r>
              <a:rPr lang="ru-RU" sz="2800" dirty="0">
                <a:solidFill>
                  <a:srgbClr val="BFC9D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05.04.06 «Экология и природопользование»</a:t>
            </a:r>
          </a:p>
          <a:p>
            <a:r>
              <a:rPr lang="ru-RU" sz="2800" dirty="0">
                <a:solidFill>
                  <a:srgbClr val="BFC9D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Профиль: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Экологическая экспертиза и контроль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81CB6C7-ED8D-4E58-BD51-B23BD3C0C66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461" t="-4705" r="5461" b="9556"/>
          <a:stretch/>
        </p:blipFill>
        <p:spPr>
          <a:xfrm>
            <a:off x="551384" y="3302887"/>
            <a:ext cx="1726700" cy="244489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9" name="Заголовок 1"/>
          <p:cNvSpPr>
            <a:spLocks noGrp="1"/>
          </p:cNvSpPr>
          <p:nvPr>
            <p:ph type="title"/>
          </p:nvPr>
        </p:nvSpPr>
        <p:spPr>
          <a:xfrm>
            <a:off x="2200588" y="239557"/>
            <a:ext cx="7790823" cy="624803"/>
          </a:xfrm>
          <a:prstGeom prst="rect">
            <a:avLst/>
          </a:prstGeom>
        </p:spPr>
        <p:txBody>
          <a:bodyPr/>
          <a:lstStyle>
            <a:lvl1pPr algn="ctr" defTabSz="886968">
              <a:defRPr sz="3783" b="1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Приказы</a:t>
            </a:r>
          </a:p>
        </p:txBody>
      </p:sp>
      <p:sp>
        <p:nvSpPr>
          <p:cNvPr id="1048600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48601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48602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37" name="Прямоугольник 7"/>
          <p:cNvGrpSpPr/>
          <p:nvPr/>
        </p:nvGrpSpPr>
        <p:grpSpPr>
          <a:xfrm>
            <a:off x="351690" y="1884061"/>
            <a:ext cx="11641838" cy="736646"/>
            <a:chOff x="-454150" y="-60904"/>
            <a:chExt cx="11841215" cy="736644"/>
          </a:xfrm>
        </p:grpSpPr>
        <p:sp>
          <p:nvSpPr>
            <p:cNvPr id="1048603" name="Rectangle"/>
            <p:cNvSpPr/>
            <p:nvPr/>
          </p:nvSpPr>
          <p:spPr>
            <a:xfrm>
              <a:off x="-454150" y="-60904"/>
              <a:ext cx="11841215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 b="1">
                  <a:solidFill>
                    <a:srgbClr val="0070C0"/>
                  </a:solidFill>
                </a:defRPr>
              </a:pPr>
              <a:endParaRPr dirty="0"/>
            </a:p>
          </p:txBody>
        </p:sp>
        <p:sp>
          <p:nvSpPr>
            <p:cNvPr id="1048604" name="О зачислении"/>
            <p:cNvSpPr/>
            <p:nvPr/>
          </p:nvSpPr>
          <p:spPr>
            <a:xfrm>
              <a:off x="-254771" y="44543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/>
                <a:t>О </a:t>
              </a:r>
              <a:r>
                <a:rPr lang="ru-RU" dirty="0"/>
                <a:t>зачислении  от </a:t>
              </a:r>
              <a:r>
                <a:rPr lang="ru-RU" b="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15.01.2026г. №243</a:t>
              </a:r>
              <a:r>
                <a:rPr lang="en-US" b="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/</a:t>
              </a:r>
              <a:r>
                <a:rPr lang="ru-RU" b="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03-22</a:t>
              </a:r>
              <a:endParaRPr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8" name="Прямоугольник 8"/>
          <p:cNvGrpSpPr/>
          <p:nvPr/>
        </p:nvGrpSpPr>
        <p:grpSpPr>
          <a:xfrm>
            <a:off x="351691" y="2833411"/>
            <a:ext cx="11641836" cy="736645"/>
            <a:chOff x="0" y="0"/>
            <a:chExt cx="11641834" cy="736643"/>
          </a:xfrm>
        </p:grpSpPr>
        <p:sp>
          <p:nvSpPr>
            <p:cNvPr id="1048605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048606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 err="1"/>
                <a:t>Переводной</a:t>
              </a:r>
              <a:endParaRPr dirty="0"/>
            </a:p>
          </p:txBody>
        </p:sp>
      </p:grpSp>
      <p:grpSp>
        <p:nvGrpSpPr>
          <p:cNvPr id="39" name="Прямоугольник 12"/>
          <p:cNvGrpSpPr/>
          <p:nvPr/>
        </p:nvGrpSpPr>
        <p:grpSpPr>
          <a:xfrm>
            <a:off x="351691" y="3777731"/>
            <a:ext cx="11641836" cy="736645"/>
            <a:chOff x="0" y="0"/>
            <a:chExt cx="11641834" cy="736643"/>
          </a:xfrm>
        </p:grpSpPr>
        <p:sp>
          <p:nvSpPr>
            <p:cNvPr id="1048607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048608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grpSp>
        <p:nvGrpSpPr>
          <p:cNvPr id="40" name="Прямоугольник 13"/>
          <p:cNvGrpSpPr/>
          <p:nvPr/>
        </p:nvGrpSpPr>
        <p:grpSpPr>
          <a:xfrm>
            <a:off x="351691" y="4754097"/>
            <a:ext cx="11641836" cy="736645"/>
            <a:chOff x="0" y="0"/>
            <a:chExt cx="11641834" cy="736643"/>
          </a:xfrm>
        </p:grpSpPr>
        <p:sp>
          <p:nvSpPr>
            <p:cNvPr id="1048609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048610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grpSp>
        <p:nvGrpSpPr>
          <p:cNvPr id="41" name="Прямоугольник 14"/>
          <p:cNvGrpSpPr/>
          <p:nvPr/>
        </p:nvGrpSpPr>
        <p:grpSpPr>
          <a:xfrm>
            <a:off x="351691" y="5730461"/>
            <a:ext cx="11641836" cy="736645"/>
            <a:chOff x="0" y="0"/>
            <a:chExt cx="11641834" cy="736643"/>
          </a:xfrm>
        </p:grpSpPr>
        <p:sp>
          <p:nvSpPr>
            <p:cNvPr id="1048611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048612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pic>
        <p:nvPicPr>
          <p:cNvPr id="2097154" name="Рисунок 2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6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/>
              <a:t>ПУБЛИКАЦИИ В НАУЧНЫХ ИЗДАНИЯХ, НАУЧНЫЕ СТАТЬИ</a:t>
            </a:r>
          </a:p>
        </p:txBody>
      </p:sp>
      <p:sp>
        <p:nvSpPr>
          <p:cNvPr id="1048617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8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9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0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4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4862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43780" cy="332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2097155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3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028180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2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5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4050374"/>
              </p:ext>
            </p:extLst>
          </p:nvPr>
        </p:nvGraphicFramePr>
        <p:xfrm>
          <a:off x="666712" y="2285992"/>
          <a:ext cx="10069504" cy="4186866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Теоретико-методологические основы научного познания в экологии и природопользовании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Современные проблемы экологии и природопользования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Межкультурная коммуникация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Защита биосферы от промышленных загрязнений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ГИС-технологии в экологии и природопользовании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Экологическое проектирование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48627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6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8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104862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6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8392006"/>
              </p:ext>
            </p:extLst>
          </p:nvPr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48632" name="TextBox 14"/>
          <p:cNvSpPr/>
          <p:nvPr/>
        </p:nvSpPr>
        <p:spPr bwMode="auto">
          <a:xfrm>
            <a:off x="738150" y="1608463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7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3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3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7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4024011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37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8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8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3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8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0048949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42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9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67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/>
            <a:r>
              <a:rPr lang="ru-RU" sz="3600" dirty="0"/>
              <a:t> </a:t>
            </a:r>
            <a:endParaRPr dirty="0"/>
          </a:p>
        </p:txBody>
      </p:sp>
      <p:grpSp>
        <p:nvGrpSpPr>
          <p:cNvPr id="54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68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9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0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1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2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3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4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5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6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7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8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9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0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1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</p:grpSp>
      <p:pic>
        <p:nvPicPr>
          <p:cNvPr id="2097165" name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821" y="1117"/>
            <a:ext cx="1195635" cy="1195635"/>
          </a:xfrm>
          <a:prstGeom prst="rect">
            <a:avLst/>
          </a:prstGeom>
        </p:spPr>
      </p:pic>
      <p:sp>
        <p:nvSpPr>
          <p:cNvPr id="1048682" name="TextBox 20"/>
          <p:cNvSpPr txBox="1"/>
          <p:nvPr/>
        </p:nvSpPr>
        <p:spPr>
          <a:xfrm>
            <a:off x="1179568" y="281690"/>
            <a:ext cx="983286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общественно-значимых мероприятиях</a:t>
            </a:r>
          </a:p>
          <a:p>
            <a:r>
              <a:rPr lang="ru-RU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международного уровня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56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83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4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5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6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7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8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9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0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1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2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3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4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5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6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</p:grpSp>
      <p:sp>
        <p:nvSpPr>
          <p:cNvPr id="1048697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/>
            <a:r>
              <a:rPr lang="ru-RU" sz="3600" dirty="0"/>
              <a:t> </a:t>
            </a:r>
            <a:endParaRPr dirty="0"/>
          </a:p>
        </p:txBody>
      </p:sp>
      <p:sp>
        <p:nvSpPr>
          <p:cNvPr id="1048698" name="TextBox 20"/>
          <p:cNvSpPr txBox="1"/>
          <p:nvPr/>
        </p:nvSpPr>
        <p:spPr>
          <a:xfrm>
            <a:off x="1191246" y="281690"/>
            <a:ext cx="980950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общественно-значимых мероприятиях</a:t>
            </a:r>
          </a:p>
          <a:p>
            <a:r>
              <a:rPr lang="ru-RU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всероссийского уровня</a:t>
            </a:r>
          </a:p>
        </p:txBody>
      </p:sp>
      <p:pic>
        <p:nvPicPr>
          <p:cNvPr id="2097166" name="Рисунок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821" y="1117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58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99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0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701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2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703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4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705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6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707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8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709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10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711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12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</p:grpSp>
      <p:sp>
        <p:nvSpPr>
          <p:cNvPr id="1048713" name="Заголовок 1"/>
          <p:cNvSpPr txBox="1"/>
          <p:nvPr/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ts val="0"/>
              </a:spcBef>
              <a:spcAft>
                <a:spcPts val="0"/>
              </a:spcAft>
              <a:defRPr sz="5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>
              <a:spcBef>
                <a:spcPts val="0"/>
              </a:spcBef>
              <a:spcAft>
                <a:spcPts val="0"/>
              </a:spcAft>
              <a:defRPr sz="5000">
                <a:solidFill>
                  <a:schemeClr val="tx2"/>
                </a:solidFill>
                <a:latin typeface="Calibri"/>
              </a:defRPr>
            </a:lvl2pPr>
            <a:lvl3pPr algn="l">
              <a:spcBef>
                <a:spcPts val="0"/>
              </a:spcBef>
              <a:spcAft>
                <a:spcPts val="0"/>
              </a:spcAft>
              <a:defRPr sz="5000">
                <a:solidFill>
                  <a:schemeClr val="tx2"/>
                </a:solidFill>
                <a:latin typeface="Calibri"/>
              </a:defRPr>
            </a:lvl3pPr>
            <a:lvl4pPr algn="l">
              <a:spcBef>
                <a:spcPts val="0"/>
              </a:spcBef>
              <a:spcAft>
                <a:spcPts val="0"/>
              </a:spcAft>
              <a:defRPr sz="5000">
                <a:solidFill>
                  <a:schemeClr val="tx2"/>
                </a:solidFill>
                <a:latin typeface="Calibri"/>
              </a:defRPr>
            </a:lvl4pPr>
            <a:lvl5pPr algn="l">
              <a:spcBef>
                <a:spcPts val="0"/>
              </a:spcBef>
              <a:spcAft>
                <a:spcPts val="0"/>
              </a:spcAft>
              <a:defRPr sz="5000">
                <a:solidFill>
                  <a:schemeClr val="tx2"/>
                </a:solidFill>
                <a:latin typeface="Calibri"/>
              </a:defRPr>
            </a:lvl5pPr>
            <a:lvl6pPr marL="457200" algn="l">
              <a:spcBef>
                <a:spcPts val="0"/>
              </a:spcBef>
              <a:spcAft>
                <a:spcPts val="0"/>
              </a:spcAft>
              <a:defRPr sz="5000">
                <a:solidFill>
                  <a:schemeClr val="tx2"/>
                </a:solidFill>
                <a:latin typeface="Calibri"/>
              </a:defRPr>
            </a:lvl6pPr>
            <a:lvl7pPr marL="914400" algn="l">
              <a:spcBef>
                <a:spcPts val="0"/>
              </a:spcBef>
              <a:spcAft>
                <a:spcPts val="0"/>
              </a:spcAft>
              <a:defRPr sz="5000">
                <a:solidFill>
                  <a:schemeClr val="tx2"/>
                </a:solidFill>
                <a:latin typeface="Calibri"/>
              </a:defRPr>
            </a:lvl7pPr>
            <a:lvl8pPr marL="1371600" algn="l">
              <a:spcBef>
                <a:spcPts val="0"/>
              </a:spcBef>
              <a:spcAft>
                <a:spcPts val="0"/>
              </a:spcAft>
              <a:defRPr sz="5000">
                <a:solidFill>
                  <a:schemeClr val="tx2"/>
                </a:solidFill>
                <a:latin typeface="Calibri"/>
              </a:defRPr>
            </a:lvl8pPr>
            <a:lvl9pPr marL="1828800" algn="l">
              <a:spcBef>
                <a:spcPts val="0"/>
              </a:spcBef>
              <a:spcAft>
                <a:spcPts val="0"/>
              </a:spcAft>
              <a:defRPr sz="5000">
                <a:solidFill>
                  <a:schemeClr val="tx2"/>
                </a:solidFill>
                <a:latin typeface="Calibri"/>
              </a:defRPr>
            </a:lvl9pPr>
          </a:lstStyle>
          <a:p>
            <a:pPr algn="ctr"/>
            <a:r>
              <a:rPr lang="ru-RU" sz="3600"/>
              <a:t> </a:t>
            </a:r>
            <a:endParaRPr lang="ru-RU" dirty="0"/>
          </a:p>
        </p:txBody>
      </p:sp>
      <p:sp>
        <p:nvSpPr>
          <p:cNvPr id="1048714" name="TextBox 1"/>
          <p:cNvSpPr txBox="1"/>
          <p:nvPr/>
        </p:nvSpPr>
        <p:spPr>
          <a:xfrm>
            <a:off x="1174620" y="281992"/>
            <a:ext cx="984275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общественно-значимых мероприятиях</a:t>
            </a:r>
          </a:p>
          <a:p>
            <a:r>
              <a:rPr lang="ru-RU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республиканского уровня</a:t>
            </a:r>
          </a:p>
        </p:txBody>
      </p:sp>
      <p:pic>
        <p:nvPicPr>
          <p:cNvPr id="2097167" name="Рисунок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821" y="1117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1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/>
              <a:t>УЧАСТИЕ В НАУЧНО-ПРАКТИЧЕСКИХ КОНФЕРЕНЦИЯХ</a:t>
            </a:r>
          </a:p>
        </p:txBody>
      </p:sp>
      <p:sp>
        <p:nvSpPr>
          <p:cNvPr id="104871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0" name="TextBox 7"/>
          <p:cNvSpPr/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>
                <a:latin typeface="Calibri"/>
              </a:rPr>
              <a:t>Основные тезисы работы были представлены на</a:t>
            </a:r>
          </a:p>
          <a:p>
            <a:pPr algn="ctr"/>
            <a:r>
              <a:rPr lang="ru-RU" i="1">
                <a:latin typeface="Calibri"/>
              </a:rPr>
              <a:t>научно-практических конференциях:</a:t>
            </a:r>
          </a:p>
        </p:txBody>
      </p:sp>
      <p:graphicFrame>
        <p:nvGraphicFramePr>
          <p:cNvPr id="4194314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721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2097168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22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/>
              <a:t>УЧАСТИЕ В НАУЧНО-ПРАКТИЧЕСКИХ КОНФЕРЕНЦИЯХ</a:t>
            </a:r>
          </a:p>
        </p:txBody>
      </p:sp>
      <p:sp>
        <p:nvSpPr>
          <p:cNvPr id="1048723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4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5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5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726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2097169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27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1048728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9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30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31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32" name="TextBox 7"/>
          <p:cNvSpPr/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/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/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048733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34" name="TextBox 12"/>
          <p:cNvSpPr/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2097170" name="Рисунок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5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1048736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37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38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39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40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2097171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1407</TotalTime>
  <Words>409</Words>
  <Application>Microsoft Office PowerPoint</Application>
  <PresentationFormat>Широкоэкранный</PresentationFormat>
  <Paragraphs>141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Arial</vt:lpstr>
      <vt:lpstr>Arial Black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1</cp:lastModifiedBy>
  <cp:revision>8</cp:revision>
  <dcterms:created xsi:type="dcterms:W3CDTF">2017-02-19T19:33:13Z</dcterms:created>
  <dcterms:modified xsi:type="dcterms:W3CDTF">2026-10-08T06:57:04Z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024ee1ed749d44b4942f00be810988c7</vt:lpwstr>
  </property>
</Properties>
</file>