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08.10.2026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08.10.2026</a:t>
            </a:fld>
            <a:endParaRPr lang="ru-RU"/>
          </a:p>
        </p:txBody>
      </p:sp>
      <p:sp>
        <p:nvSpPr>
          <p:cNvPr id="104859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08.10.2026</a:t>
            </a:fld>
            <a:endParaRPr lang="ru-RU"/>
          </a:p>
        </p:txBody>
      </p:sp>
      <p:sp>
        <p:nvSpPr>
          <p:cNvPr id="104876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08.10.2026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9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0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08.10.2026</a:t>
            </a:fld>
            <a:endParaRPr lang="ru-RU"/>
          </a:p>
        </p:txBody>
      </p:sp>
      <p:sp>
        <p:nvSpPr>
          <p:cNvPr id="104878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08.10.2026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08.10.2026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08.10.2026</a:t>
            </a:fld>
            <a:endParaRPr lang="ru-RU"/>
          </a:p>
        </p:txBody>
      </p:sp>
      <p:sp>
        <p:nvSpPr>
          <p:cNvPr id="10487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0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1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2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3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4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5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6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08.10.2026</a:t>
            </a:fld>
            <a:endParaRPr lang="ru-RU"/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08.10.2026</a:t>
            </a:fld>
            <a:endParaRPr lang="ru-RU"/>
          </a:p>
        </p:txBody>
      </p:sp>
      <p:sp>
        <p:nvSpPr>
          <p:cNvPr id="104876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08.10.2026</a:t>
            </a:fld>
            <a:endParaRPr lang="ru-RU"/>
          </a:p>
        </p:txBody>
      </p:sp>
      <p:sp>
        <p:nvSpPr>
          <p:cNvPr id="104874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08.10.2026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3507917" y="210298"/>
            <a:ext cx="8377258" cy="153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«Чеченский государственный университет</a:t>
            </a:r>
          </a:p>
          <a:p>
            <a:pPr algn="r"/>
            <a:r>
              <a:rPr lang="ru-RU" sz="3200" b="1" dirty="0"/>
              <a:t>им. А.А. Кадырова»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3840760" y="1943174"/>
            <a:ext cx="4510481" cy="726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760548" y="2398430"/>
            <a:ext cx="66709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Портфолио бакалавра</a:t>
            </a:r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999656" cy="2855640"/>
          </a:xfrm>
          <a:prstGeom prst="rect">
            <a:avLst/>
          </a:prstGeom>
        </p:spPr>
      </p:pic>
      <p:sp>
        <p:nvSpPr>
          <p:cNvPr id="1048593" name="TextBox 13"/>
          <p:cNvSpPr txBox="1"/>
          <p:nvPr/>
        </p:nvSpPr>
        <p:spPr>
          <a:xfrm>
            <a:off x="2999656" y="3501009"/>
            <a:ext cx="7595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Кокунаев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Турпал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Наматуллаевич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05.04.06 «Экология и природопользование»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 и контроль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302148-4EED-41A4-B35D-60D79254FA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48" r="8606"/>
          <a:stretch/>
        </p:blipFill>
        <p:spPr>
          <a:xfrm>
            <a:off x="652692" y="3429000"/>
            <a:ext cx="1888606" cy="22467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00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1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2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Прямоугольник 7"/>
          <p:cNvGrpSpPr/>
          <p:nvPr/>
        </p:nvGrpSpPr>
        <p:grpSpPr>
          <a:xfrm>
            <a:off x="351690" y="1884061"/>
            <a:ext cx="11641838" cy="736646"/>
            <a:chOff x="-454150" y="-60904"/>
            <a:chExt cx="11841215" cy="736644"/>
          </a:xfrm>
        </p:grpSpPr>
        <p:sp>
          <p:nvSpPr>
            <p:cNvPr id="1048603" name="Rectangle"/>
            <p:cNvSpPr/>
            <p:nvPr/>
          </p:nvSpPr>
          <p:spPr>
            <a:xfrm>
              <a:off x="-454150" y="-60904"/>
              <a:ext cx="11841215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048604" name="О зачислении"/>
            <p:cNvSpPr/>
            <p:nvPr/>
          </p:nvSpPr>
          <p:spPr>
            <a:xfrm>
              <a:off x="-254771" y="4454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lang="ru-RU" dirty="0"/>
                <a:t>зачислении  от 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15.01.2026г. №243</a:t>
              </a:r>
              <a:r>
                <a:rPr lang="en-US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03-22</a:t>
              </a:r>
              <a:endParaRPr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048605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6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39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04860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8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0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04860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048611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2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54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0374"/>
              </p:ext>
            </p:extLst>
          </p:nvPr>
        </p:nvGraphicFramePr>
        <p:xfrm>
          <a:off x="666712" y="2285992"/>
          <a:ext cx="10069504" cy="41868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Теоретико-методологические основы научного познания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проблемы экологии и природопользования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Межкультурная коммуникация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Защита биосферы от промышленных загрязнений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ГИС-технологии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Экологическое проектирование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9200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738150" y="1608463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40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  <p:sp>
        <p:nvSpPr>
          <p:cNvPr id="1048682" name="TextBox 20"/>
          <p:cNvSpPr txBox="1"/>
          <p:nvPr/>
        </p:nvSpPr>
        <p:spPr>
          <a:xfrm>
            <a:off x="1179568" y="281690"/>
            <a:ext cx="983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уровня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6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sp>
        <p:nvSpPr>
          <p:cNvPr id="1048698" name="TextBox 20"/>
          <p:cNvSpPr txBox="1"/>
          <p:nvPr/>
        </p:nvSpPr>
        <p:spPr>
          <a:xfrm>
            <a:off x="1191246" y="281690"/>
            <a:ext cx="9809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уровня</a:t>
            </a:r>
          </a:p>
        </p:txBody>
      </p:sp>
      <p:pic>
        <p:nvPicPr>
          <p:cNvPr id="2097166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9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1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2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3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4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5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6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7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9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11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2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713" name="Заголовок 1"/>
          <p:cNvSpPr txBox="1"/>
          <p:nvPr/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5pPr>
            <a:lvl6pPr marL="4572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6pPr>
            <a:lvl7pPr marL="9144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7pPr>
            <a:lvl8pPr marL="13716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8pPr>
            <a:lvl9pPr marL="18288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9pPr>
          </a:lstStyle>
          <a:p>
            <a:pPr algn="ctr"/>
            <a:r>
              <a:rPr lang="ru-RU" sz="3600"/>
              <a:t> </a:t>
            </a:r>
            <a:endParaRPr lang="ru-RU" dirty="0"/>
          </a:p>
        </p:txBody>
      </p:sp>
      <p:sp>
        <p:nvSpPr>
          <p:cNvPr id="1048714" name="TextBox 1"/>
          <p:cNvSpPr txBox="1"/>
          <p:nvPr/>
        </p:nvSpPr>
        <p:spPr>
          <a:xfrm>
            <a:off x="1174620" y="281992"/>
            <a:ext cx="9842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уровня</a:t>
            </a:r>
          </a:p>
        </p:txBody>
      </p:sp>
      <p:pic>
        <p:nvPicPr>
          <p:cNvPr id="2097167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1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2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33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4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7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8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9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40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409</Words>
  <Application>Microsoft Office PowerPoint</Application>
  <PresentationFormat>Широкоэкранный</PresentationFormat>
  <Paragraphs>141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11</cp:revision>
  <dcterms:created xsi:type="dcterms:W3CDTF">2017-02-19T19:33:13Z</dcterms:created>
  <dcterms:modified xsi:type="dcterms:W3CDTF">2026-10-08T07:08:08Z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024ee1ed749d44b4942f00be810988c7</vt:lpwstr>
  </property>
</Properties>
</file>