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07.10.2026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07.10.2026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07.10.2026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07.10.2026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07.10.2026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07.10.2026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07.10.2026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07.10.2026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07.10.2026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07.10.2026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07.10.2026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07.10.2026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Абумуслимов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 Магомед-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Эмиевич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0D12F4-0793-496B-92B6-C956DA1B05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700" b="9050"/>
          <a:stretch/>
        </p:blipFill>
        <p:spPr>
          <a:xfrm>
            <a:off x="479376" y="3501009"/>
            <a:ext cx="1851759" cy="2246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598</Words>
  <Application>Microsoft Office PowerPoint</Application>
  <PresentationFormat>Широкоэкранный</PresentationFormat>
  <Paragraphs>221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5</cp:revision>
  <dcterms:created xsi:type="dcterms:W3CDTF">2017-02-19T19:33:13Z</dcterms:created>
  <dcterms:modified xsi:type="dcterms:W3CDTF">2026-10-08T06:40:45Z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