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8" r:id="rId3"/>
    <p:sldId id="259" r:id="rId4"/>
    <p:sldId id="260" r:id="rId5"/>
    <p:sldId id="269" r:id="rId6"/>
    <p:sldId id="271" r:id="rId7"/>
    <p:sldId id="272" r:id="rId8"/>
    <p:sldId id="273" r:id="rId9"/>
    <p:sldId id="274" r:id="rId10"/>
    <p:sldId id="275" r:id="rId11"/>
    <p:sldId id="276" r:id="rId12"/>
    <p:sldId id="261" r:id="rId13"/>
    <p:sldId id="262" r:id="rId14"/>
    <p:sldId id="263" r:id="rId15"/>
    <p:sldId id="264" r:id="rId16"/>
    <p:sldId id="265" r:id="rId17"/>
    <p:sldId id="266" r:id="rId18"/>
    <p:sldId id="270" r:id="rId19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marL="2286000" algn="l" defTabSz="914400">
      <a:defRPr>
        <a:solidFill>
          <a:schemeClr val="tx1"/>
        </a:solidFill>
        <a:latin typeface="Arial"/>
        <a:ea typeface="+mn-ea"/>
        <a:cs typeface="Arial"/>
      </a:defRPr>
    </a:lvl6pPr>
    <a:lvl7pPr marL="2743200" algn="l" defTabSz="914400">
      <a:defRPr>
        <a:solidFill>
          <a:schemeClr val="tx1"/>
        </a:solidFill>
        <a:latin typeface="Arial"/>
        <a:ea typeface="+mn-ea"/>
        <a:cs typeface="Arial"/>
      </a:defRPr>
    </a:lvl7pPr>
    <a:lvl8pPr marL="3200400" algn="l" defTabSz="914400">
      <a:defRPr>
        <a:solidFill>
          <a:schemeClr val="tx1"/>
        </a:solidFill>
        <a:latin typeface="Arial"/>
        <a:ea typeface="+mn-ea"/>
        <a:cs typeface="Arial"/>
      </a:defRPr>
    </a:lvl8pPr>
    <a:lvl9pPr marL="3657600" algn="l" defTabSz="914400">
      <a:defRPr>
        <a:solidFill>
          <a:schemeClr val="tx1"/>
        </a:solidFill>
        <a:latin typeface="Arial"/>
        <a:ea typeface="+mn-ea"/>
        <a:cs typeface="Arial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58"/>
            <p14:sldId id="259"/>
            <p14:sldId id="260"/>
            <p14:sldId id="269"/>
            <p14:sldId id="271"/>
            <p14:sldId id="272"/>
            <p14:sldId id="273"/>
            <p14:sldId id="274"/>
            <p14:sldId id="275"/>
            <p14:sldId id="276"/>
            <p14:sldId id="261"/>
            <p14:sldId id="262"/>
            <p14:sldId id="263"/>
            <p14:sldId id="264"/>
            <p14:sldId id="265"/>
            <p14:sldId id="266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2-06-11" initials="А" lastIdx="2" clrIdx="0">
    <p:extLst>
      <p:ext uri="{19B8F6BF-5375-455C-9EA6-DF929625EA0E}">
        <p15:presenceInfo xmlns:p15="http://schemas.microsoft.com/office/powerpoint/2012/main" userId="А2-06-11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017" autoAdjust="0"/>
    <p:restoredTop sz="94660"/>
  </p:normalViewPr>
  <p:slideViewPr>
    <p:cSldViewPr>
      <p:cViewPr varScale="1">
        <p:scale>
          <a:sx n="105" d="100"/>
          <a:sy n="105" d="100"/>
        </p:scale>
        <p:origin x="1002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2-04-13T13:55:00.489" idx="2">
    <p:pos x="7507" y="1117"/>
    <p:text/>
    <p:extLst>
      <p:ext uri="{C676402C-5697-4E1C-873F-D02D1690AC5C}">
        <p15:threadingInfo xmlns:p15="http://schemas.microsoft.com/office/powerpoint/2012/main" timeZoneBias="-18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  <a:pPr>
                <a:defRPr/>
              </a:pPr>
              <a:t>26.10.2026</a:t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  <a:pPr>
                <a:defRPr/>
              </a:pPr>
              <a:t>26.10.2026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  <a:pPr>
                <a:defRPr/>
              </a:pPr>
              <a:t>26.10.2026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  <a:pPr>
                <a:defRPr/>
              </a:pPr>
              <a:t>26.10.2026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  <a:pPr>
                <a:defRPr/>
              </a:pPr>
              <a:t>26.10.2026</a:t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  <a:pPr>
                <a:defRPr/>
              </a:pPr>
              <a:t>26.10.2026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  <a:pPr>
                <a:defRPr/>
              </a:pPr>
              <a:t>26.10.2026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  <a:pPr>
                <a:defRPr/>
              </a:pPr>
              <a:t>26.10.2026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  <a:pPr>
                <a:defRPr/>
              </a:pPr>
              <a:t>26.10.2026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  <a:pPr>
                <a:defRPr/>
              </a:pPr>
              <a:t>26.10.2026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  <a:pPr>
                <a:defRPr/>
              </a:pPr>
              <a:t>26.10.2026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  <a:pPr>
                <a:defRPr/>
              </a:pPr>
              <a:t>26.10.2026</a:t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>
            <a:spLocks/>
          </p:cNvSpPr>
          <p:nvPr/>
        </p:nvSpPr>
        <p:spPr bwMode="auto">
          <a:xfrm>
            <a:off x="2975978" y="178816"/>
            <a:ext cx="8692642" cy="156966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r">
              <a:defRPr/>
            </a:pPr>
            <a:r>
              <a:rPr lang="en-US" sz="3200" b="1" dirty="0">
                <a:solidFill>
                  <a:srgbClr val="009EEC"/>
                </a:solidFill>
              </a:rPr>
              <a:t>   </a:t>
            </a:r>
            <a:r>
              <a:rPr lang="ru-RU" sz="3200" b="1" dirty="0"/>
              <a:t>ФГБОУ ВО   </a:t>
            </a:r>
            <a:r>
              <a:rPr lang="en-US" sz="3200" b="1" dirty="0"/>
              <a:t>&lt;&lt;</a:t>
            </a:r>
            <a:r>
              <a:rPr lang="ru-RU" sz="3200" b="1" dirty="0"/>
              <a:t>Чеченский государственный университет им. А.А.Кадырова</a:t>
            </a:r>
            <a:r>
              <a:rPr lang="en-US" sz="3200" b="1" dirty="0"/>
              <a:t>&gt;&gt;</a:t>
            </a:r>
            <a:endParaRPr dirty="0"/>
          </a:p>
        </p:txBody>
      </p:sp>
      <p:sp>
        <p:nvSpPr>
          <p:cNvPr id="5" name="TextBox 6"/>
          <p:cNvSpPr>
            <a:spLocks/>
          </p:cNvSpPr>
          <p:nvPr/>
        </p:nvSpPr>
        <p:spPr bwMode="auto">
          <a:xfrm>
            <a:off x="3712913" y="1609991"/>
            <a:ext cx="8143726" cy="43088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r">
              <a:defRPr/>
            </a:pPr>
            <a:r>
              <a:rPr lang="ru-RU" sz="2200" dirty="0">
                <a:latin typeface="Times New Roman"/>
                <a:cs typeface="Times New Roman"/>
              </a:rPr>
              <a:t>Институт математики, физики и информационных технологий</a:t>
            </a:r>
            <a:endParaRPr dirty="0"/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1811522" y="2772553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4000" dirty="0">
                <a:solidFill>
                  <a:srgbClr val="FF0000"/>
                </a:solidFill>
              </a:rPr>
              <a:t>Портфолио</a:t>
            </a:r>
            <a:r>
              <a:rPr lang="ru-RU" sz="4000" dirty="0">
                <a:solidFill>
                  <a:srgbClr val="FF0000"/>
                </a:solidFill>
                <a:latin typeface="Franklin Gothic Heavy"/>
              </a:rPr>
              <a:t> </a:t>
            </a:r>
            <a:r>
              <a:rPr lang="ru-RU" sz="4000" dirty="0">
                <a:solidFill>
                  <a:srgbClr val="FF0000"/>
                </a:solidFill>
              </a:rPr>
              <a:t>магистранта</a:t>
            </a:r>
            <a:endParaRPr dirty="0">
              <a:solidFill>
                <a:srgbClr val="FF0000"/>
              </a:solidFill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24175" y="3933056"/>
            <a:ext cx="8284393" cy="972338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800" dirty="0"/>
              <a:t>ФИО</a:t>
            </a:r>
            <a:r>
              <a:rPr lang="en-US" sz="2800" dirty="0"/>
              <a:t>:</a:t>
            </a:r>
            <a:r>
              <a:rPr lang="ru-RU" sz="2800" dirty="0"/>
              <a:t> </a:t>
            </a:r>
            <a:r>
              <a:rPr lang="ru-RU" sz="2800" dirty="0" err="1"/>
              <a:t>Хаджимагомадов</a:t>
            </a:r>
            <a:r>
              <a:rPr lang="ru-RU" sz="2800" dirty="0"/>
              <a:t> Магомед </a:t>
            </a:r>
            <a:r>
              <a:rPr lang="ru-RU" sz="2800" dirty="0" err="1"/>
              <a:t>Сулейманович</a:t>
            </a:r>
            <a:endParaRPr lang="zh-CN" dirty="0"/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924175" y="4473575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/>
              <a:t>Форма обучения: 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Очная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2924175" y="4891088"/>
            <a:ext cx="8667757" cy="830997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/>
              <a:t>Направление подготовки: Информатика и вычислительная</a:t>
            </a:r>
          </a:p>
          <a:p>
            <a:pPr>
              <a:defRPr/>
            </a:pPr>
            <a:r>
              <a:rPr lang="ru-RU" sz="2400" dirty="0"/>
              <a:t>техника</a:t>
            </a:r>
            <a:endParaRPr dirty="0"/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24175" y="5673847"/>
            <a:ext cx="8577076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/>
              <a:t>Профиль: Информатика и вычислительная техника</a:t>
            </a:r>
          </a:p>
          <a:p>
            <a:pPr>
              <a:defRPr/>
            </a:pPr>
            <a:endParaRPr lang="ru-RU" sz="2400" u="sng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7" y="-51848"/>
            <a:ext cx="3323679" cy="332367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530350" y="150813"/>
            <a:ext cx="8641080" cy="46464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ПУБЛИКАЦИИ В НАУЧНЫХ ИЗДАНИЯХ, НАУЧНЫЕ СТАТЬИ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0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763713"/>
            <a:ext cx="11426825" cy="3693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/>
              </a:rPr>
              <a:t>Научные труды, участие в конференциях,  научные статьи за период обучения </a:t>
            </a:r>
            <a:endParaRPr dirty="0"/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61865164"/>
              </p:ext>
            </p:extLst>
          </p:nvPr>
        </p:nvGraphicFramePr>
        <p:xfrm>
          <a:off x="195263" y="2813050"/>
          <a:ext cx="11798300" cy="3114676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4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85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3.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4.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831080" cy="37274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5420111"/>
              </p:ext>
            </p:extLst>
          </p:nvPr>
        </p:nvGraphicFramePr>
        <p:xfrm>
          <a:off x="695400" y="2285992"/>
          <a:ext cx="10040816" cy="4381359"/>
        </p:xfrm>
        <a:graphic>
          <a:graphicData uri="http://schemas.openxmlformats.org/drawingml/2006/table">
            <a:tbl>
              <a:tblPr/>
              <a:tblGrid>
                <a:gridCol w="8886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745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776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6696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lang="ru-RU" sz="140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400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3925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4716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5944776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 dirty="0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140528" y="314325"/>
            <a:ext cx="7595349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9439497"/>
              </p:ext>
            </p:extLst>
          </p:nvPr>
        </p:nvGraphicFramePr>
        <p:xfrm>
          <a:off x="738150" y="2143116"/>
          <a:ext cx="10525156" cy="4480200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 dirty="0"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 семестр</a:t>
                      </a:r>
                      <a:endParaRPr dirty="0"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3.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4.</a:t>
                      </a:r>
                      <a:endParaRPr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5.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6.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7.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8.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9.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10.</a:t>
                      </a:r>
                      <a:endParaRPr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2950556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174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9869411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6763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7012975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016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8332845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2567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2905747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7318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7875563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3388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753938" y="314325"/>
            <a:ext cx="11174710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ВЫПОЛНЕННЫЕ КУРСОВЫЕ РАБОТЫ (ПРОЕКТЫ) ПРИ НАЛИЧИИ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4720407"/>
              </p:ext>
            </p:extLst>
          </p:nvPr>
        </p:nvGraphicFramePr>
        <p:xfrm>
          <a:off x="239712" y="1770361"/>
          <a:ext cx="11712575" cy="2346756"/>
        </p:xfrm>
        <a:graphic>
          <a:graphicData uri="http://schemas.openxmlformats.org/drawingml/2006/table">
            <a:tbl>
              <a:tblPr/>
              <a:tblGrid>
                <a:gridCol w="39120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245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75967">
                  <a:extLst>
                    <a:ext uri="{9D8B030D-6E8A-4147-A177-3AD203B41FA5}">
                      <a16:colId xmlns:a16="http://schemas.microsoft.com/office/drawing/2014/main" val="61730152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+mn-cs"/>
                        </a:rPr>
                        <a:t>Наименование дисциплины</a:t>
                      </a:r>
                      <a:endParaRPr lang="ru-RU" sz="1400"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dirty="0"/>
                        <a:t>Наименование курсовой работы (проекта)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3340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379412" y="169862"/>
            <a:ext cx="10974387" cy="1423987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 algn="ctr">
              <a:defRPr/>
            </a:pPr>
            <a:r>
              <a:rPr lang="ru-RU" sz="3600" dirty="0"/>
              <a:t>Участие в общественно-значимых мероприятиях международного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45041"/>
            <a:ext cx="10972800" cy="4369680"/>
            <a:chOff x="0" y="9878"/>
            <a:chExt cx="10972800" cy="4369680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48412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7395" y="-10689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>
              <a:defRPr/>
            </a:pPr>
            <a:r>
              <a:rPr lang="ru-RU" sz="3600" dirty="0"/>
              <a:t>Участие в общественно-значимых мероприятиях всероссийского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34772"/>
            <a:ext cx="967012" cy="967012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>
              <a:defRPr/>
            </a:pPr>
            <a:r>
              <a:rPr lang="ru-RU" sz="3600" dirty="0"/>
              <a:t>Участие в общественно-значимых мероприятиях республиканского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" y="-26979"/>
            <a:ext cx="983432" cy="983432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5263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763713"/>
            <a:ext cx="11426825" cy="6461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>
                <a:latin typeface="Calibri"/>
              </a:rPr>
              <a:t>Основные тезисы работы были представлены на</a:t>
            </a:r>
            <a:endParaRPr/>
          </a:p>
          <a:p>
            <a:pPr algn="ctr">
              <a:defRPr/>
            </a:pPr>
            <a:r>
              <a:rPr lang="ru-RU" i="1">
                <a:latin typeface="Calibri"/>
              </a:rPr>
              <a:t>научно-практических конференциях:</a:t>
            </a:r>
            <a:endParaRPr/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9296598"/>
              </p:ext>
            </p:extLst>
          </p:nvPr>
        </p:nvGraphicFramePr>
        <p:xfrm>
          <a:off x="195263" y="2813050"/>
          <a:ext cx="11798300" cy="1701748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98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195263" y="1711325"/>
          <a:ext cx="11798300" cy="1806577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709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C8E3FB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4304476" y="400497"/>
            <a:ext cx="3579874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СТРУКТУРА ВКР (НКР)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1315" y="170973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828800"/>
            <a:ext cx="11426825" cy="9239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/>
              </a:rPr>
              <a:t>СОДЕРЖАТЕЛЬНАЯ ЧАСТЬ ВКР (НКР) РАЗДЕЛЕНА НА ____ ГЛАВ(Ы),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СТРУКТУРИРОВАННЫЕ В СООТВЕТСТВИИ С ЛОГИКОЙ РАСКРЫТИЯ ТЕМЫ И РЕШЕНИЯ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ПРОБЛЕМЫ ИССЛЕДОВАНИЯ</a:t>
            </a:r>
            <a:endParaRPr dirty="0"/>
          </a:p>
        </p:txBody>
      </p:sp>
      <p:sp>
        <p:nvSpPr>
          <p:cNvPr id="11" name="Прямоугольник 11"/>
          <p:cNvSpPr/>
          <p:nvPr/>
        </p:nvSpPr>
        <p:spPr bwMode="auto">
          <a:xfrm>
            <a:off x="191315" y="3098800"/>
            <a:ext cx="11798300" cy="3470275"/>
          </a:xfrm>
          <a:prstGeom prst="rect">
            <a:avLst/>
          </a:prstGeom>
          <a:solidFill>
            <a:srgbClr val="D0E4FC"/>
          </a:solidFill>
          <a:ln>
            <a:solidFill>
              <a:srgbClr val="B3CA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TextBox 12"/>
          <p:cNvSpPr>
            <a:spLocks/>
          </p:cNvSpPr>
          <p:nvPr/>
        </p:nvSpPr>
        <p:spPr bwMode="auto">
          <a:xfrm>
            <a:off x="3690938" y="3297238"/>
            <a:ext cx="6762750" cy="12001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 dirty="0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 dirty="0"/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 dirty="0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 dirty="0"/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 dirty="0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 dirty="0"/>
          </a:p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rgbClr val="4175B5"/>
              </a:solidFill>
              <a:latin typeface="+mn-lt"/>
              <a:cs typeface="+mn-cs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Участие в общественной жизни университета</a:t>
            </a: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19336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19336" y="3708707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lt1"/>
              </a:solidFill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19336" y="5686694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741802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08582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245</TotalTime>
  <Words>567</Words>
  <Application>Microsoft Office PowerPoint</Application>
  <DocSecurity>0</DocSecurity>
  <PresentationFormat>Широкоэкранный</PresentationFormat>
  <Paragraphs>204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5" baseType="lpstr">
      <vt:lpstr>Arial</vt:lpstr>
      <vt:lpstr>Calibri</vt:lpstr>
      <vt:lpstr>Constantia</vt:lpstr>
      <vt:lpstr>Franklin Gothic Heavy</vt:lpstr>
      <vt:lpstr>Times New Roman</vt:lpstr>
      <vt:lpstr>Wingdings 2</vt:lpstr>
      <vt:lpstr>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Участие в общественно-значимых мероприятиях международного уровня</vt:lpstr>
      <vt:lpstr>Участие в общественно-значимых мероприятиях всероссийского уровня</vt:lpstr>
      <vt:lpstr>Участие в общественно-значимых мероприятиях республиканского уровня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Магомед Хаджимагомадов</cp:lastModifiedBy>
  <cp:revision>68</cp:revision>
  <dcterms:created xsi:type="dcterms:W3CDTF">2017-02-20T01:33:13Z</dcterms:created>
  <dcterms:modified xsi:type="dcterms:W3CDTF">2026-10-26T14:39:11Z</dcterms:modified>
  <dc:identifier/>
  <dc:language/>
  <cp:version/>
</cp:coreProperties>
</file>