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6" r:id="rId12"/>
    <p:sldId id="267" r:id="rId13"/>
    <p:sldId id="268" r:id="rId14"/>
    <p:sldId id="277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7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6"/>
            <p14:sldId id="267"/>
            <p14:sldId id="268"/>
            <p14:sldId id="277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06" autoAdjust="0"/>
    <p:restoredTop sz="94658"/>
  </p:normalViewPr>
  <p:slideViewPr>
    <p:cSldViewPr>
      <p:cViewPr varScale="1">
        <p:scale>
          <a:sx n="120" d="100"/>
          <a:sy n="120" d="100"/>
        </p:scale>
        <p:origin x="1024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K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2E56F0-3CFA-8E49-A98F-5E7711D2CD13}" type="datetimeFigureOut">
              <a:rPr lang="en-KZ" smtClean="0"/>
              <a:t>26.10.2026</a:t>
            </a:fld>
            <a:endParaRPr lang="en-K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K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BCB58B-5708-2448-9BDA-F37D3B387D0F}" type="slidenum">
              <a:rPr lang="en-KZ" smtClean="0"/>
              <a:t>‹#›</a:t>
            </a:fld>
            <a:endParaRPr lang="en-KZ"/>
          </a:p>
        </p:txBody>
      </p:sp>
    </p:spTree>
    <p:extLst>
      <p:ext uri="{BB962C8B-B14F-4D97-AF65-F5344CB8AC3E}">
        <p14:creationId xmlns:p14="http://schemas.microsoft.com/office/powerpoint/2010/main" val="4257045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13456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3200" b="1" dirty="0"/>
              <a:t>ФГБОУ ВО   </a:t>
            </a:r>
            <a:r>
              <a:rPr lang="en-US" sz="3200" b="1" dirty="0"/>
              <a:t>&lt;&lt;</a:t>
            </a:r>
            <a:r>
              <a:rPr lang="ru-RU" sz="3200" b="1" dirty="0"/>
              <a:t>Чеченский государственный университет им. А.А.Кадырова</a:t>
            </a:r>
            <a:r>
              <a:rPr lang="en-US" sz="3200" b="1" dirty="0"/>
              <a:t>&gt;&gt;</a:t>
            </a:r>
            <a:endParaRPr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8143726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ru-RU" sz="2200" dirty="0"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</a:rPr>
              <a:t>магистранта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6680813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/>
              <a:t>ФИО</a:t>
            </a:r>
            <a:r>
              <a:rPr lang="en-US" sz="2800" dirty="0"/>
              <a:t>: </a:t>
            </a:r>
            <a:r>
              <a:rPr lang="ru-RU" sz="2800" dirty="0"/>
              <a:t>Магомадов Ссату </a:t>
            </a:r>
            <a:r>
              <a:rPr lang="ru-RU" sz="2800" dirty="0" err="1"/>
              <a:t>Зелимханович</a:t>
            </a:r>
            <a:endParaRPr lang="zh-CN" dirty="0"/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/>
              <a:t>Форма обучения: 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Очная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5980137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/>
              <a:t>Направление подготовки: Информатика и вычислительная техника</a:t>
            </a:r>
            <a:endParaRPr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4" y="5722085"/>
            <a:ext cx="8212385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/>
              <a:t>Профиль: Информатика и вычислительная техника</a:t>
            </a: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Прямоугольник 2"/>
          <p:cNvSpPr txBox="1"/>
          <p:nvPr/>
        </p:nvSpPr>
        <p:spPr>
          <a:xfrm>
            <a:off x="1361658" y="150813"/>
            <a:ext cx="8978465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ПУБЛИКАЦИИ В НАУЧНЫХ ИЗДАНИЯХ, НАУЧНЫЕ СТАТЬИ</a:t>
            </a:r>
          </a:p>
        </p:txBody>
      </p:sp>
      <p:sp>
        <p:nvSpPr>
          <p:cNvPr id="122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3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4" name="Прямоугольник 5"/>
          <p:cNvSpPr/>
          <p:nvPr/>
        </p:nvSpPr>
        <p:spPr>
          <a:xfrm>
            <a:off x="-1" y="1120775"/>
            <a:ext cx="2611440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5" name="Прямоугольник 6"/>
          <p:cNvSpPr/>
          <p:nvPr/>
        </p:nvSpPr>
        <p:spPr>
          <a:xfrm>
            <a:off x="0" y="1709738"/>
            <a:ext cx="11798300" cy="763588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6" name="TextBox 7"/>
          <p:cNvSpPr txBox="1"/>
          <p:nvPr/>
        </p:nvSpPr>
        <p:spPr>
          <a:xfrm>
            <a:off x="431481" y="1763713"/>
            <a:ext cx="11335386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i="1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Научные труды, участие в конференциях,  научные статьи за период обучения </a:t>
            </a:r>
          </a:p>
        </p:txBody>
      </p:sp>
      <p:graphicFrame>
        <p:nvGraphicFramePr>
          <p:cNvPr id="127" name="Таблица 8"/>
          <p:cNvGraphicFramePr/>
          <p:nvPr>
            <p:extLst>
              <p:ext uri="{D42A27DB-BD31-4B8C-83A1-F6EECF244321}">
                <p14:modId xmlns:p14="http://schemas.microsoft.com/office/powerpoint/2010/main" val="13280517"/>
              </p:ext>
            </p:extLst>
          </p:nvPr>
        </p:nvGraphicFramePr>
        <p:xfrm>
          <a:off x="195262" y="2813050"/>
          <a:ext cx="11798300" cy="3319410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39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Constantia"/>
                        </a:rPr>
                        <a:t>№
п/п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Constantia"/>
                        </a:rPr>
                        <a:t>Наименование работы,
ее вид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Constantia"/>
                        </a:rPr>
                        <a:t>Выходные данные*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Constantia"/>
                        </a:rPr>
                        <a:t>Соавторы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Constantia"/>
                        </a:rPr>
                        <a:t>1.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ym typeface="Constantia"/>
                        </a:defRPr>
                      </a:pPr>
                      <a:r>
                        <a:rPr lang="ru-RU" sz="1600" dirty="0"/>
                        <a:t>Конкурс инновационных</a:t>
                      </a:r>
                      <a:r>
                        <a:rPr lang="ru-RU" sz="1600" baseline="0" dirty="0"/>
                        <a:t> и предпринимательских проектов «</a:t>
                      </a:r>
                      <a:r>
                        <a:rPr lang="ru-RU" sz="2400" baseline="0" dirty="0"/>
                        <a:t>1</a:t>
                      </a:r>
                      <a:r>
                        <a:rPr lang="ru-RU" sz="1600" baseline="0" dirty="0"/>
                        <a:t>илманан </a:t>
                      </a:r>
                      <a:r>
                        <a:rPr lang="ru-RU" sz="1600" baseline="0" dirty="0" err="1"/>
                        <a:t>нур</a:t>
                      </a:r>
                      <a:r>
                        <a:rPr lang="ru-RU" sz="1600" baseline="0" dirty="0"/>
                        <a:t>»</a:t>
                      </a:r>
                      <a:endParaRPr sz="1600" dirty="0"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ym typeface="Constantia"/>
                        </a:defRPr>
                      </a:pPr>
                      <a:r>
                        <a:rPr lang="ru-RU" dirty="0"/>
                        <a:t>участник</a:t>
                      </a:r>
                      <a:endParaRPr dirty="0"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ym typeface="Constantia"/>
                        </a:defRPr>
                      </a:pPr>
                      <a:r>
                        <a:rPr lang="ru-RU" dirty="0"/>
                        <a:t>-</a:t>
                      </a:r>
                      <a:endParaRPr dirty="0"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Constantia"/>
                        </a:rPr>
                        <a:t>2.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Constantia"/>
                        </a:defRPr>
                      </a:pPr>
                      <a:r>
                        <a:rPr lang="en-US" sz="1600" dirty="0"/>
                        <a:t>VI </a:t>
                      </a:r>
                      <a:r>
                        <a:rPr lang="ru-RU" sz="1600" dirty="0"/>
                        <a:t>Всероссийская научно-практическая конференция «</a:t>
                      </a:r>
                      <a:r>
                        <a:rPr lang="en-US" sz="1600" dirty="0"/>
                        <a:t>DIGITAL ERA»</a:t>
                      </a:r>
                    </a:p>
                    <a:p>
                      <a:pPr algn="l">
                        <a:defRPr sz="1400">
                          <a:sym typeface="Constantia"/>
                        </a:defRPr>
                      </a:pPr>
                      <a:endParaRPr dirty="0"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Constantia"/>
                        </a:defRPr>
                      </a:pPr>
                      <a:r>
                        <a:rPr lang="ru-RU" sz="1800" dirty="0"/>
                        <a:t>участник</a:t>
                      </a:r>
                      <a:endParaRPr sz="1800" dirty="0"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Constanti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Constantia"/>
                        </a:rPr>
                        <a:t>3.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Constantia"/>
                        </a:defRPr>
                      </a:pPr>
                      <a:endParaRPr dirty="0"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Constanti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Constanti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Constantia"/>
                        </a:rPr>
                        <a:t>4.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Constanti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Constanti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ym typeface="Constantia"/>
                        </a:defRPr>
                      </a:pPr>
                      <a:endParaRPr dirty="0"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8" name="Прямоугольник 10"/>
          <p:cNvSpPr txBox="1"/>
          <p:nvPr/>
        </p:nvSpPr>
        <p:spPr>
          <a:xfrm>
            <a:off x="164783" y="6403975"/>
            <a:ext cx="4397534" cy="3005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1F497D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  <p:pic>
        <p:nvPicPr>
          <p:cNvPr id="129" name="Рисунок 12" descr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6287742"/>
              </p:ext>
            </p:extLst>
          </p:nvPr>
        </p:nvGraphicFramePr>
        <p:xfrm>
          <a:off x="695400" y="2285992"/>
          <a:ext cx="10040816" cy="4381359"/>
        </p:xfrm>
        <a:graphic>
          <a:graphicData uri="http://schemas.openxmlformats.org/drawingml/2006/table">
            <a:tbl>
              <a:tblPr/>
              <a:tblGrid>
                <a:gridCol w="888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844161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7360333"/>
              </p:ext>
            </p:extLst>
          </p:nvPr>
        </p:nvGraphicFramePr>
        <p:xfrm>
          <a:off x="191344" y="2136536"/>
          <a:ext cx="11712576" cy="4652026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2704008"/>
              </p:ext>
            </p:extLst>
          </p:nvPr>
        </p:nvGraphicFramePr>
        <p:xfrm>
          <a:off x="166646" y="2357430"/>
          <a:ext cx="11712575" cy="451061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7012975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8332845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2905747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87556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69966"/>
              </p:ext>
            </p:extLst>
          </p:nvPr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Заголовок 1"/>
          <p:cNvSpPr txBox="1">
            <a:spLocks noGrp="1"/>
          </p:cNvSpPr>
          <p:nvPr>
            <p:ph type="title"/>
          </p:nvPr>
        </p:nvSpPr>
        <p:spPr>
          <a:xfrm>
            <a:off x="379411" y="169861"/>
            <a:ext cx="10974389" cy="1423989"/>
          </a:xfrm>
          <a:prstGeom prst="rect">
            <a:avLst/>
          </a:prstGeom>
          <a:solidFill>
            <a:srgbClr val="5B9BD5"/>
          </a:solidFill>
        </p:spPr>
        <p:txBody>
          <a:bodyPr/>
          <a:lstStyle>
            <a:lvl1pPr algn="ctr">
              <a:defRPr sz="3600"/>
            </a:lvl1pPr>
          </a:lstStyle>
          <a:p>
            <a:r>
              <a:t>Участие в общественно-значимых мероприятиях международного уровня</a:t>
            </a:r>
          </a:p>
        </p:txBody>
      </p:sp>
      <p:grpSp>
        <p:nvGrpSpPr>
          <p:cNvPr id="217" name="Содержимое 3"/>
          <p:cNvGrpSpPr/>
          <p:nvPr/>
        </p:nvGrpSpPr>
        <p:grpSpPr>
          <a:xfrm>
            <a:off x="609600" y="1945041"/>
            <a:ext cx="10972800" cy="4369682"/>
            <a:chOff x="0" y="0"/>
            <a:chExt cx="10972800" cy="4369681"/>
          </a:xfrm>
        </p:grpSpPr>
        <p:sp>
          <p:nvSpPr>
            <p:cNvPr id="203" name="Прямоугольник 5"/>
            <p:cNvSpPr/>
            <p:nvPr/>
          </p:nvSpPr>
          <p:spPr>
            <a:xfrm>
              <a:off x="0" y="206640"/>
              <a:ext cx="10972800" cy="352801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204" name="Скругленный прямоугольник 6"/>
            <p:cNvSpPr/>
            <p:nvPr/>
          </p:nvSpPr>
          <p:spPr>
            <a:xfrm>
              <a:off x="548640" y="0"/>
              <a:ext cx="7680960" cy="413281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</a:defRPr>
              </a:pPr>
              <a:r>
                <a:rPr lang="ru-RU" dirty="0"/>
                <a:t>Код Мира</a:t>
              </a:r>
              <a:endParaRPr dirty="0"/>
            </a:p>
          </p:txBody>
        </p:sp>
        <p:sp>
          <p:nvSpPr>
            <p:cNvPr id="205" name="Прямоугольник 7"/>
            <p:cNvSpPr/>
            <p:nvPr/>
          </p:nvSpPr>
          <p:spPr>
            <a:xfrm>
              <a:off x="0" y="841680"/>
              <a:ext cx="10972800" cy="352801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206" name="Скругленный прямоугольник 8"/>
            <p:cNvSpPr/>
            <p:nvPr/>
          </p:nvSpPr>
          <p:spPr>
            <a:xfrm>
              <a:off x="548640" y="615279"/>
              <a:ext cx="7680960" cy="501993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</a:defRPr>
              </a:pPr>
              <a:r>
                <a:rPr lang="ru-RU" dirty="0"/>
                <a:t>Международный круглый стол на тему </a:t>
              </a:r>
              <a:r>
                <a:rPr lang="en-US" dirty="0"/>
                <a:t>:</a:t>
              </a:r>
              <a:r>
                <a:rPr lang="ru-RU" dirty="0"/>
                <a:t> « Вклад чеченского народа в борьбу за мир в России и на международной арене »</a:t>
              </a:r>
              <a:endParaRPr dirty="0"/>
            </a:p>
          </p:txBody>
        </p:sp>
        <p:sp>
          <p:nvSpPr>
            <p:cNvPr id="207" name="Прямоугольник 9"/>
            <p:cNvSpPr/>
            <p:nvPr/>
          </p:nvSpPr>
          <p:spPr>
            <a:xfrm>
              <a:off x="0" y="1438534"/>
              <a:ext cx="10972800" cy="352801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208" name="Скругленный прямоугольник 10"/>
            <p:cNvSpPr/>
            <p:nvPr/>
          </p:nvSpPr>
          <p:spPr>
            <a:xfrm>
              <a:off x="548640" y="1270080"/>
              <a:ext cx="7680960" cy="413281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9" name="Прямоугольник 11"/>
            <p:cNvSpPr/>
            <p:nvPr/>
          </p:nvSpPr>
          <p:spPr>
            <a:xfrm>
              <a:off x="0" y="2111760"/>
              <a:ext cx="10972800" cy="352801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210" name="Скругленный прямоугольник 12"/>
            <p:cNvSpPr/>
            <p:nvPr/>
          </p:nvSpPr>
          <p:spPr>
            <a:xfrm>
              <a:off x="548640" y="1905120"/>
              <a:ext cx="7680960" cy="413281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1" name="Прямоугольник 13"/>
            <p:cNvSpPr/>
            <p:nvPr/>
          </p:nvSpPr>
          <p:spPr>
            <a:xfrm>
              <a:off x="0" y="2746800"/>
              <a:ext cx="10972800" cy="352801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212" name="Скругленный прямоугольник 14"/>
            <p:cNvSpPr/>
            <p:nvPr/>
          </p:nvSpPr>
          <p:spPr>
            <a:xfrm>
              <a:off x="548640" y="2540160"/>
              <a:ext cx="7680960" cy="413281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3" name="Прямоугольник 15"/>
            <p:cNvSpPr/>
            <p:nvPr/>
          </p:nvSpPr>
          <p:spPr>
            <a:xfrm>
              <a:off x="0" y="3381840"/>
              <a:ext cx="10972800" cy="352801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214" name="Скругленный прямоугольник 16"/>
            <p:cNvSpPr/>
            <p:nvPr/>
          </p:nvSpPr>
          <p:spPr>
            <a:xfrm>
              <a:off x="480486" y="3182821"/>
              <a:ext cx="7819526" cy="413281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5" name="Прямоугольник 17"/>
            <p:cNvSpPr/>
            <p:nvPr/>
          </p:nvSpPr>
          <p:spPr>
            <a:xfrm>
              <a:off x="0" y="4016880"/>
              <a:ext cx="10972800" cy="352801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216" name="Скругленный прямоугольник 18"/>
            <p:cNvSpPr/>
            <p:nvPr/>
          </p:nvSpPr>
          <p:spPr>
            <a:xfrm>
              <a:off x="548640" y="3810240"/>
              <a:ext cx="7680960" cy="413281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18" name="Рисунок 19" descr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7396" y="-10689"/>
            <a:ext cx="1195636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Заголовок 1"/>
          <p:cNvSpPr txBox="1">
            <a:spLocks noGrp="1"/>
          </p:cNvSpPr>
          <p:nvPr>
            <p:ph type="title"/>
          </p:nvPr>
        </p:nvSpPr>
        <p:spPr>
          <a:xfrm>
            <a:off x="967013" y="34770"/>
            <a:ext cx="9083074" cy="1249254"/>
          </a:xfrm>
          <a:prstGeom prst="rect">
            <a:avLst/>
          </a:prstGeom>
          <a:solidFill>
            <a:srgbClr val="5B9BD5"/>
          </a:solidFill>
        </p:spPr>
        <p:txBody>
          <a:bodyPr/>
          <a:lstStyle>
            <a:lvl1pPr>
              <a:defRPr sz="3600"/>
            </a:lvl1pPr>
          </a:lstStyle>
          <a:p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Участие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в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общественно-значимых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мероприятиях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всероссийского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уровня</a:t>
            </a:r>
            <a:endParaRPr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36" name="Рисунок 19" descr="Рисунок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771"/>
            <a:ext cx="967013" cy="96701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8" name="Содержимое 3"/>
          <p:cNvGrpSpPr/>
          <p:nvPr/>
        </p:nvGrpSpPr>
        <p:grpSpPr>
          <a:xfrm>
            <a:off x="484909" y="1367111"/>
            <a:ext cx="10972800" cy="4369682"/>
            <a:chOff x="0" y="0"/>
            <a:chExt cx="10972800" cy="4369681"/>
          </a:xfrm>
        </p:grpSpPr>
        <p:sp>
          <p:nvSpPr>
            <p:cNvPr id="39" name="Прямоугольник 5"/>
            <p:cNvSpPr/>
            <p:nvPr/>
          </p:nvSpPr>
          <p:spPr>
            <a:xfrm>
              <a:off x="0" y="206640"/>
              <a:ext cx="10972800" cy="352801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40" name="Скругленный прямоугольник 6"/>
            <p:cNvSpPr/>
            <p:nvPr/>
          </p:nvSpPr>
          <p:spPr>
            <a:xfrm>
              <a:off x="548640" y="0"/>
              <a:ext cx="7680960" cy="413281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</a:defRPr>
              </a:pPr>
              <a:r>
                <a:rPr lang="ru-RU" dirty="0"/>
                <a:t>Всероссийская научно-популярная конференция</a:t>
              </a:r>
              <a:endParaRPr dirty="0"/>
            </a:p>
          </p:txBody>
        </p:sp>
        <p:sp>
          <p:nvSpPr>
            <p:cNvPr id="41" name="Прямоугольник 7"/>
            <p:cNvSpPr/>
            <p:nvPr/>
          </p:nvSpPr>
          <p:spPr>
            <a:xfrm>
              <a:off x="0" y="841680"/>
              <a:ext cx="10972800" cy="352801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42" name="Скругленный прямоугольник 8"/>
            <p:cNvSpPr/>
            <p:nvPr/>
          </p:nvSpPr>
          <p:spPr>
            <a:xfrm>
              <a:off x="548640" y="496502"/>
              <a:ext cx="7680960" cy="69797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</a:defRPr>
              </a:pPr>
              <a:r>
                <a:rPr lang="ru-RU" dirty="0"/>
                <a:t>Семинар – совещание «Подготовка организаций высшего образования к прохождению </a:t>
              </a:r>
              <a:r>
                <a:rPr lang="ru-RU" dirty="0" err="1"/>
                <a:t>аккредитационного</a:t>
              </a:r>
              <a:r>
                <a:rPr lang="ru-RU" dirty="0"/>
                <a:t> мониторинга и использования вузами оценочных процедур для совершенствования характеристик качества деятельности»</a:t>
              </a:r>
              <a:endParaRPr dirty="0"/>
            </a:p>
          </p:txBody>
        </p:sp>
        <p:sp>
          <p:nvSpPr>
            <p:cNvPr id="43" name="Прямоугольник 9"/>
            <p:cNvSpPr/>
            <p:nvPr/>
          </p:nvSpPr>
          <p:spPr>
            <a:xfrm>
              <a:off x="0" y="1476720"/>
              <a:ext cx="10972800" cy="352801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44" name="Скругленный прямоугольник 10"/>
            <p:cNvSpPr/>
            <p:nvPr/>
          </p:nvSpPr>
          <p:spPr>
            <a:xfrm>
              <a:off x="548640" y="1270080"/>
              <a:ext cx="7680960" cy="413281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</a:defRPr>
              </a:pPr>
              <a:r>
                <a:rPr lang="ru-RU" dirty="0"/>
                <a:t>Встреча онкологов России</a:t>
              </a:r>
              <a:endParaRPr dirty="0"/>
            </a:p>
          </p:txBody>
        </p:sp>
        <p:sp>
          <p:nvSpPr>
            <p:cNvPr id="45" name="Прямоугольник 11"/>
            <p:cNvSpPr/>
            <p:nvPr/>
          </p:nvSpPr>
          <p:spPr>
            <a:xfrm>
              <a:off x="0" y="2111760"/>
              <a:ext cx="10972800" cy="352801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46" name="Скругленный прямоугольник 12"/>
            <p:cNvSpPr/>
            <p:nvPr/>
          </p:nvSpPr>
          <p:spPr>
            <a:xfrm>
              <a:off x="548640" y="1890001"/>
              <a:ext cx="7680960" cy="51162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</a:defRPr>
              </a:pPr>
              <a:r>
                <a:rPr lang="ru-RU" dirty="0"/>
                <a:t>Научно-практический семинар «Актуальные вопросы системы государственной аттестации научных волонтеров»</a:t>
              </a:r>
              <a:endParaRPr dirty="0"/>
            </a:p>
          </p:txBody>
        </p:sp>
        <p:sp>
          <p:nvSpPr>
            <p:cNvPr id="47" name="Прямоугольник 13"/>
            <p:cNvSpPr/>
            <p:nvPr/>
          </p:nvSpPr>
          <p:spPr>
            <a:xfrm>
              <a:off x="0" y="2746799"/>
              <a:ext cx="10972800" cy="352801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48" name="Скругленный прямоугольник 14"/>
            <p:cNvSpPr/>
            <p:nvPr/>
          </p:nvSpPr>
          <p:spPr>
            <a:xfrm>
              <a:off x="548640" y="2540160"/>
              <a:ext cx="7680960" cy="413281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</a:defRPr>
              </a:pPr>
              <a:r>
                <a:rPr lang="ru-RU" dirty="0"/>
                <a:t>Выставка «Молодые ученые будущего России»</a:t>
              </a:r>
              <a:endParaRPr dirty="0"/>
            </a:p>
          </p:txBody>
        </p:sp>
        <p:sp>
          <p:nvSpPr>
            <p:cNvPr id="49" name="Прямоугольник 15"/>
            <p:cNvSpPr/>
            <p:nvPr/>
          </p:nvSpPr>
          <p:spPr>
            <a:xfrm>
              <a:off x="0" y="3381840"/>
              <a:ext cx="10972800" cy="352801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50" name="Скругленный прямоугольник 16"/>
            <p:cNvSpPr/>
            <p:nvPr/>
          </p:nvSpPr>
          <p:spPr>
            <a:xfrm>
              <a:off x="548640" y="3187800"/>
              <a:ext cx="7680960" cy="413281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</a:defRPr>
              </a:pPr>
              <a:r>
                <a:rPr lang="ru-RU" dirty="0"/>
                <a:t>Мероприятие всероссийского масштаба «</a:t>
              </a:r>
              <a:r>
                <a:rPr lang="en-US" dirty="0"/>
                <a:t>Digital Era</a:t>
              </a:r>
              <a:r>
                <a:rPr lang="ru-RU" dirty="0"/>
                <a:t>»</a:t>
              </a:r>
              <a:endParaRPr dirty="0"/>
            </a:p>
          </p:txBody>
        </p:sp>
        <p:sp>
          <p:nvSpPr>
            <p:cNvPr id="51" name="Прямоугольник 17"/>
            <p:cNvSpPr/>
            <p:nvPr/>
          </p:nvSpPr>
          <p:spPr>
            <a:xfrm>
              <a:off x="0" y="4016880"/>
              <a:ext cx="10972800" cy="352801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52" name="Скругленный прямоугольник 18"/>
            <p:cNvSpPr/>
            <p:nvPr/>
          </p:nvSpPr>
          <p:spPr>
            <a:xfrm>
              <a:off x="548640" y="3810239"/>
              <a:ext cx="7680960" cy="413281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</a:defRPr>
              </a:pPr>
              <a:r>
                <a:rPr lang="ru-RU" dirty="0"/>
                <a:t>Межрегиональная</a:t>
              </a:r>
              <a:r>
                <a:rPr lang="en-US" dirty="0"/>
                <a:t> IT</a:t>
              </a:r>
              <a:r>
                <a:rPr lang="ru-RU" dirty="0"/>
                <a:t> конференция «</a:t>
              </a:r>
              <a:r>
                <a:rPr lang="en-US" dirty="0"/>
                <a:t>IT Connect 2023</a:t>
              </a:r>
              <a:r>
                <a:rPr lang="ru-RU" dirty="0"/>
                <a:t>"</a:t>
              </a:r>
              <a:r>
                <a:rPr lang="en-US" dirty="0"/>
                <a:t> </a:t>
              </a:r>
              <a:r>
                <a:rPr lang="ru-RU" dirty="0"/>
                <a:t> </a:t>
              </a:r>
              <a:endParaRPr dirty="0"/>
            </a:p>
          </p:txBody>
        </p:sp>
      </p:grpSp>
      <p:sp>
        <p:nvSpPr>
          <p:cNvPr id="53" name="Прямоугольник 17"/>
          <p:cNvSpPr/>
          <p:nvPr/>
        </p:nvSpPr>
        <p:spPr>
          <a:xfrm>
            <a:off x="484909" y="5905897"/>
            <a:ext cx="10972800" cy="352801"/>
          </a:xfrm>
          <a:prstGeom prst="rect">
            <a:avLst/>
          </a:prstGeom>
          <a:solidFill>
            <a:srgbClr val="FFFFFF">
              <a:alpha val="90000"/>
            </a:srgbClr>
          </a:solidFill>
          <a:ln w="25400" cap="flat">
            <a:solidFill>
              <a:schemeClr val="accent1"/>
            </a:solidFill>
            <a:prstDash val="solid"/>
            <a:round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54" name="Скругленный прямоугольник 18"/>
          <p:cNvSpPr/>
          <p:nvPr/>
        </p:nvSpPr>
        <p:spPr>
          <a:xfrm>
            <a:off x="1033549" y="5812391"/>
            <a:ext cx="7680960" cy="413281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25400" cap="flat">
            <a:solidFill>
              <a:srgbClr val="FFFFFF"/>
            </a:solidFill>
            <a:prstDash val="solid"/>
            <a:round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defTabSz="622300">
              <a:lnSpc>
                <a:spcPct val="90000"/>
              </a:lnSpc>
              <a:defRPr sz="1400">
                <a:solidFill>
                  <a:srgbClr val="FFFFFF"/>
                </a:solidFill>
              </a:defRPr>
            </a:pPr>
            <a:r>
              <a:rPr lang="ru-RU" dirty="0"/>
              <a:t>Диалоги о внутренней медицине </a:t>
            </a:r>
            <a:endParaRPr dirty="0"/>
          </a:p>
        </p:txBody>
      </p:sp>
      <p:sp>
        <p:nvSpPr>
          <p:cNvPr id="57" name="Прямоугольник 17"/>
          <p:cNvSpPr/>
          <p:nvPr/>
        </p:nvSpPr>
        <p:spPr>
          <a:xfrm>
            <a:off x="484909" y="6412684"/>
            <a:ext cx="10972800" cy="352801"/>
          </a:xfrm>
          <a:prstGeom prst="rect">
            <a:avLst/>
          </a:prstGeom>
          <a:solidFill>
            <a:srgbClr val="FFFFFF">
              <a:alpha val="90000"/>
            </a:srgbClr>
          </a:solidFill>
          <a:ln w="25400" cap="flat">
            <a:solidFill>
              <a:schemeClr val="accent1"/>
            </a:solidFill>
            <a:prstDash val="solid"/>
            <a:round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58" name="Скругленный прямоугольник 18"/>
          <p:cNvSpPr/>
          <p:nvPr/>
        </p:nvSpPr>
        <p:spPr>
          <a:xfrm>
            <a:off x="1033549" y="6319178"/>
            <a:ext cx="7680960" cy="413281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25400" cap="flat">
            <a:solidFill>
              <a:srgbClr val="FFFFFF"/>
            </a:solidFill>
            <a:prstDash val="solid"/>
            <a:round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defTabSz="622300">
              <a:lnSpc>
                <a:spcPct val="90000"/>
              </a:lnSpc>
              <a:defRPr sz="1400">
                <a:solidFill>
                  <a:srgbClr val="FFFFFF"/>
                </a:solidFill>
              </a:defRPr>
            </a:pPr>
            <a:r>
              <a:rPr lang="ru-RU" dirty="0"/>
              <a:t>Стань частью РСМ</a:t>
            </a:r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Заголовок 1"/>
          <p:cNvSpPr txBox="1">
            <a:spLocks noGrp="1"/>
          </p:cNvSpPr>
          <p:nvPr>
            <p:ph type="title"/>
          </p:nvPr>
        </p:nvSpPr>
        <p:spPr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>
            <a:lvl1pPr>
              <a:defRPr sz="3600"/>
            </a:lvl1pPr>
          </a:lstStyle>
          <a:p>
            <a:r>
              <a:t>Участие в общественно-значимых мероприятиях республиканского уровня</a:t>
            </a:r>
          </a:p>
        </p:txBody>
      </p:sp>
      <p:grpSp>
        <p:nvGrpSpPr>
          <p:cNvPr id="253" name="Содержимое 3"/>
          <p:cNvGrpSpPr/>
          <p:nvPr/>
        </p:nvGrpSpPr>
        <p:grpSpPr>
          <a:xfrm>
            <a:off x="609600" y="1945041"/>
            <a:ext cx="10972800" cy="4369681"/>
            <a:chOff x="0" y="0"/>
            <a:chExt cx="10972800" cy="4369680"/>
          </a:xfrm>
        </p:grpSpPr>
        <p:sp>
          <p:nvSpPr>
            <p:cNvPr id="239" name="Прямоугольник 5"/>
            <p:cNvSpPr/>
            <p:nvPr/>
          </p:nvSpPr>
          <p:spPr>
            <a:xfrm>
              <a:off x="0" y="206640"/>
              <a:ext cx="10972800" cy="352801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240" name="Скругленный прямоугольник 6"/>
            <p:cNvSpPr/>
            <p:nvPr/>
          </p:nvSpPr>
          <p:spPr>
            <a:xfrm>
              <a:off x="548640" y="0"/>
              <a:ext cx="7680960" cy="413281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</a:defRPr>
              </a:pPr>
              <a:r>
                <a:rPr lang="ru-RU" dirty="0" err="1"/>
                <a:t>Хакатон</a:t>
              </a:r>
              <a:endParaRPr dirty="0"/>
            </a:p>
          </p:txBody>
        </p:sp>
        <p:sp>
          <p:nvSpPr>
            <p:cNvPr id="241" name="Прямоугольник 7"/>
            <p:cNvSpPr/>
            <p:nvPr/>
          </p:nvSpPr>
          <p:spPr>
            <a:xfrm>
              <a:off x="0" y="841680"/>
              <a:ext cx="10972800" cy="352801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242" name="Скругленный прямоугольник 8"/>
            <p:cNvSpPr/>
            <p:nvPr/>
          </p:nvSpPr>
          <p:spPr>
            <a:xfrm>
              <a:off x="548640" y="635040"/>
              <a:ext cx="7680960" cy="413281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</a:defRPr>
              </a:pPr>
              <a:r>
                <a:rPr lang="ru-RU" dirty="0"/>
                <a:t>Официальная встреча спортсмена </a:t>
              </a:r>
              <a:r>
                <a:rPr lang="ru-RU" dirty="0" err="1"/>
                <a:t>Хамзата</a:t>
              </a:r>
              <a:r>
                <a:rPr lang="ru-RU" dirty="0"/>
                <a:t> </a:t>
              </a:r>
              <a:r>
                <a:rPr lang="ru-RU" dirty="0" err="1"/>
                <a:t>Чимаева</a:t>
              </a:r>
              <a:r>
                <a:rPr lang="ru-RU" dirty="0"/>
                <a:t> со студентами ЧГУ</a:t>
              </a:r>
              <a:endParaRPr dirty="0"/>
            </a:p>
          </p:txBody>
        </p:sp>
        <p:sp>
          <p:nvSpPr>
            <p:cNvPr id="243" name="Прямоугольник 9"/>
            <p:cNvSpPr/>
            <p:nvPr/>
          </p:nvSpPr>
          <p:spPr>
            <a:xfrm>
              <a:off x="0" y="1476720"/>
              <a:ext cx="10972800" cy="352801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244" name="Скругленный прямоугольник 10"/>
            <p:cNvSpPr/>
            <p:nvPr/>
          </p:nvSpPr>
          <p:spPr>
            <a:xfrm>
              <a:off x="548640" y="1270080"/>
              <a:ext cx="7680960" cy="413281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</a:defRPr>
              </a:pPr>
              <a:r>
                <a:rPr lang="ru-RU" dirty="0" err="1"/>
                <a:t>Флешмоб</a:t>
              </a:r>
              <a:r>
                <a:rPr lang="ru-RU" dirty="0"/>
                <a:t> ко дню Конституции ЧР</a:t>
              </a:r>
              <a:endParaRPr dirty="0"/>
            </a:p>
          </p:txBody>
        </p:sp>
        <p:sp>
          <p:nvSpPr>
            <p:cNvPr id="245" name="Прямоугольник 11"/>
            <p:cNvSpPr/>
            <p:nvPr/>
          </p:nvSpPr>
          <p:spPr>
            <a:xfrm>
              <a:off x="0" y="2111760"/>
              <a:ext cx="10972800" cy="352801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246" name="Скругленный прямоугольник 12"/>
            <p:cNvSpPr/>
            <p:nvPr/>
          </p:nvSpPr>
          <p:spPr>
            <a:xfrm>
              <a:off x="548640" y="1905119"/>
              <a:ext cx="7680960" cy="413281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247" name="Прямоугольник 13"/>
            <p:cNvSpPr/>
            <p:nvPr/>
          </p:nvSpPr>
          <p:spPr>
            <a:xfrm>
              <a:off x="0" y="2746799"/>
              <a:ext cx="10972800" cy="352801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248" name="Скругленный прямоугольник 14"/>
            <p:cNvSpPr/>
            <p:nvPr/>
          </p:nvSpPr>
          <p:spPr>
            <a:xfrm>
              <a:off x="548640" y="2540160"/>
              <a:ext cx="7680960" cy="413281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9" name="Прямоугольник 15"/>
            <p:cNvSpPr/>
            <p:nvPr/>
          </p:nvSpPr>
          <p:spPr>
            <a:xfrm>
              <a:off x="0" y="3381840"/>
              <a:ext cx="10972800" cy="352801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250" name="Скругленный прямоугольник 16"/>
            <p:cNvSpPr/>
            <p:nvPr/>
          </p:nvSpPr>
          <p:spPr>
            <a:xfrm>
              <a:off x="480486" y="3182821"/>
              <a:ext cx="7819526" cy="413281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Прямоугольник 17"/>
            <p:cNvSpPr/>
            <p:nvPr/>
          </p:nvSpPr>
          <p:spPr>
            <a:xfrm>
              <a:off x="0" y="4016880"/>
              <a:ext cx="10972800" cy="352801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252" name="Скругленный прямоугольник 18"/>
            <p:cNvSpPr/>
            <p:nvPr/>
          </p:nvSpPr>
          <p:spPr>
            <a:xfrm>
              <a:off x="548640" y="3810239"/>
              <a:ext cx="7680960" cy="413281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54" name="Рисунок 19" descr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26980"/>
            <a:ext cx="983433" cy="98343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0596206"/>
              </p:ext>
            </p:extLst>
          </p:nvPr>
        </p:nvGraphicFramePr>
        <p:xfrm>
          <a:off x="195263" y="2813050"/>
          <a:ext cx="11798300" cy="223162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 dirty="0"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+mn-lt"/>
                          <a:cs typeface="Arial"/>
                        </a:rPr>
                        <a:t>1.</a:t>
                      </a:r>
                      <a:endParaRPr sz="1600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solidFill>
                            <a:srgbClr val="0070C0"/>
                          </a:solidFill>
                          <a:latin typeface="+mn-lt"/>
                        </a:rPr>
                        <a:t>2.</a:t>
                      </a:r>
                      <a:endParaRPr sz="1600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7357458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solidFill>
                            <a:srgbClr val="0070C0"/>
                          </a:solidFill>
                          <a:latin typeface="+mn-lt"/>
                        </a:rPr>
                        <a:t>3.</a:t>
                      </a:r>
                      <a:endParaRPr sz="1600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4304476" y="400497"/>
            <a:ext cx="3579874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1315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1315" y="3098800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dirty="0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dirty="0"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dirty="0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dirty="0"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dirty="0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dirty="0"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300</TotalTime>
  <Words>698</Words>
  <Application>Microsoft Macintosh PowerPoint</Application>
  <DocSecurity>0</DocSecurity>
  <PresentationFormat>Widescreen</PresentationFormat>
  <Paragraphs>222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Aptos</vt:lpstr>
      <vt:lpstr>Arial</vt:lpstr>
      <vt:lpstr>Calibri</vt:lpstr>
      <vt:lpstr>Constantia</vt:lpstr>
      <vt:lpstr>Franklin Gothic Heavy</vt:lpstr>
      <vt:lpstr>Times New Roman</vt:lpstr>
      <vt:lpstr>Wingdings 2</vt:lpstr>
      <vt:lpstr>Поток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Ссату Магомадов</cp:lastModifiedBy>
  <cp:revision>73</cp:revision>
  <dcterms:created xsi:type="dcterms:W3CDTF">2017-02-20T01:33:13Z</dcterms:created>
  <dcterms:modified xsi:type="dcterms:W3CDTF">2026-10-26T10:20:08Z</dcterms:modified>
  <dc:identifier/>
  <dc:language/>
  <cp:version/>
</cp:coreProperties>
</file>