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72" d="100"/>
          <a:sy n="72" d="100"/>
        </p:scale>
        <p:origin x="97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 smtClean="0"/>
              <a:t>Катаев Тимур </a:t>
            </a:r>
            <a:r>
              <a:rPr lang="ru-RU" sz="2800" dirty="0" err="1" smtClean="0"/>
              <a:t>Махмудович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80137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Направление подготовки: Информатика и вычислительная техника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722085"/>
            <a:ext cx="8212385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Профиль: Информатика и вычислительная техника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932117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287742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44161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360333"/>
              </p:ext>
            </p:extLst>
          </p:nvPr>
        </p:nvGraphicFramePr>
        <p:xfrm>
          <a:off x="191344" y="2136536"/>
          <a:ext cx="11712576" cy="465202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704008"/>
              </p:ext>
            </p:extLst>
          </p:nvPr>
        </p:nvGraphicFramePr>
        <p:xfrm>
          <a:off x="166646" y="2357430"/>
          <a:ext cx="11712575" cy="451061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596206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</TotalTime>
  <Words>544</Words>
  <Application>Microsoft Office PowerPoint</Application>
  <DocSecurity>0</DocSecurity>
  <PresentationFormat>Широкоэкранный</PresentationFormat>
  <Paragraphs>205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why movs</cp:lastModifiedBy>
  <cp:revision>74</cp:revision>
  <dcterms:created xsi:type="dcterms:W3CDTF">2017-02-20T01:33:13Z</dcterms:created>
  <dcterms:modified xsi:type="dcterms:W3CDTF">2026-10-26T09:54:29Z</dcterms:modified>
  <dc:identifier/>
  <dc:language/>
  <cp:version/>
</cp:coreProperties>
</file>