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5" d="100"/>
          <a:sy n="105" d="100"/>
        </p:scale>
        <p:origin x="10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Исраилов Ризван Усманович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8013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Информатика и вычислительная техника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932117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87742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16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36033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704008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96206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570</Words>
  <Application>Microsoft Office PowerPoint</Application>
  <DocSecurity>0</DocSecurity>
  <PresentationFormat>Широкоэкранный</PresentationFormat>
  <Paragraphs>205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Islam</cp:lastModifiedBy>
  <cp:revision>73</cp:revision>
  <dcterms:created xsi:type="dcterms:W3CDTF">2017-02-20T01:33:13Z</dcterms:created>
  <dcterms:modified xsi:type="dcterms:W3CDTF">2026-10-26T09:42:32Z</dcterms:modified>
  <dc:identifier/>
  <dc:language/>
  <cp:version/>
</cp:coreProperties>
</file>