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9" r:id="rId4"/>
    <p:sldId id="260" r:id="rId5"/>
    <p:sldId id="269" r:id="rId6"/>
    <p:sldId id="271" r:id="rId7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75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?>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FEA43E-32AD-48E4-A7C1-001712EC5092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8C09A1-F7C5-4FCC-BB35-EDC82DE1E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097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C09A1-F7C5-4FCC-BB35-EDC82DE1E66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93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24.10.2026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24.10.2026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24.10.2026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24.10.2026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24.10.2026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24.10.2026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24.10.2026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24.10.2026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24.10.2026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24.10.2026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24.10.2026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24.10.2026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3" y="1643050"/>
            <a:ext cx="10904175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cs typeface="Times New Roman"/>
              </a:rPr>
              <a:t>Институт               </a:t>
            </a:r>
            <a:r>
              <a:rPr lang="ru-RU" sz="2200" dirty="0" err="1">
                <a:latin typeface="Times New Roman"/>
                <a:cs typeface="Times New Roman"/>
              </a:rPr>
              <a:t>Институт</a:t>
            </a:r>
            <a:r>
              <a:rPr lang="ru-RU" sz="2200" dirty="0">
                <a:latin typeface="Times New Roman"/>
                <a:cs typeface="Times New Roman"/>
              </a:rPr>
              <a:t> математики, физики и информационных технологий</a:t>
            </a:r>
            <a:endParaRPr lang="ru-RU" sz="2400" dirty="0"/>
          </a:p>
          <a:p>
            <a:pPr algn="ctr">
              <a:defRPr/>
            </a:pP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магистранта</a:t>
            </a:r>
            <a:endParaRPr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84175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Закриева Макка Сулеймановна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r>
              <a:rPr lang="ru-RU" sz="2400" dirty="0"/>
              <a:t/>
            </a:r>
            <a:r>
              <a:rPr lang="ru-RU" sz="2800" dirty="0"/>
              <a:t/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Очная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9030036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Информатика и вычислительная техника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8088574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Разработка программно-информационных систем 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634" y="-25366"/>
            <a:ext cx="3336832" cy="33368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318140"/>
        </p:xfrm>
        <a:graphic>
          <a:graphicData uri="http://schemas.openxmlformats.org/drawingml/2006/table">
            <a:tbl>
              <a:tblPr/>
              <a:tblGrid>
                <a:gridCol w="6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8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0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Автоматизация производства с помощью новых технологий, научная статья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Экономика: вчера, сегодня, завтра. 2023. Т. 13, № 4-1. С. 641–646. DOI 10.34670/AR.2023.91.70.076. EDN AZWVOQ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Магомедов И.А., Зарипова Р.С.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00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Применение машинного обучения в кибербезопасности: выявление угроз и аномалий, научная статья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Тенденции развития науки и образования. 2024. № 116-18. С. 94–97. DOI 10.18411/trnio-12-2024-819. EDN HGKVII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Ибрагимова З.М.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00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Применение Big Data в бизнесе, научная статья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Тенденции развития науки и образования. 2024. № 114-10. С. 25–27. DOI 10.18411/trnio-10-2024-426. EDN AEMXTM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Ибрагимова З.М.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00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Интеграция искусственного интеллекта в учебный процесс: перспективы и вызовы, научная статья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Тенденции развития науки и образования. 2024. № 116-1. С. 102–103. DOI 10.18411/trnio-12-2024-29. EDN HRVOHJ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Ибрагимова З.М., Исакиева З.С.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00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5.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Трансформация рынка труда под воздействием искусственного интеллекта и автоматизации: прогнозы, риски и сценарии адаптации, научная статья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Экономика и управление: проблемы, решения. 2025. Т. 11, № 11 (164). С. 257–265. DOI 10.36871/ek.up.p.r.2025.11.11.027. EDN AVQHAM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Мизаев М.М., Митрофанов С.В.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5427077"/>
              </p:ext>
            </p:extLst>
          </p:nvPr>
        </p:nvGraphicFramePr>
        <p:xfrm>
          <a:off x="666712" y="2285992"/>
          <a:ext cx="10069504" cy="4277845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R="95250" marT="76200" marB="762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9770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141407"/>
              </p:ext>
            </p:extLst>
          </p:nvPr>
        </p:nvGraphicFramePr>
        <p:xfrm>
          <a:off x="738150" y="2143116"/>
          <a:ext cx="10525156" cy="512028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28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7185021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1042431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638140"/>
        </p:xfrm>
        <a:graphic>
          <a:graphicData uri="http://schemas.openxmlformats.org/drawingml/2006/table">
            <a:tbl>
              <a:tblPr/>
              <a:tblGrid>
                <a:gridCol w="6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8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0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Использование нейросетей для прогнозирования спроса и динамики рынка, статья в сборнике конференции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Наука молодых — будущее России: сб. науч. ст. 10-й Междунар. науч. конф. перспективных разработок молодых ученых, Курск, 16 дек. 2025 г. Курск: Университетская книга, 2025. С. 347–351. DOI 10.47581/2025.ML-31/Mizaev-Zakieva-03. EDN QHSHAA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Мизаев М.М.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00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Информационные технологии в региональной экономике России, статья в сборнике конференции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Институты и механизмы инновационного развития: мировой опыт и российская практика: сб. ст. 14-й Междунар. науч.-практ. конф.: в 2 т. Курск, 2024. С. 164–166. EDN JXJLYS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Тайсумова Х.В.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638140"/>
        </p:xfrm>
        <a:graphic>
          <a:graphicData uri="http://schemas.openxmlformats.org/drawingml/2006/table">
            <a:tbl>
              <a:tblPr/>
              <a:tblGrid>
                <a:gridCol w="6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8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0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Цифровая трансформация и экономический рост: роль искусственного интеллекта в развитии экономики Чеченской Республики, статья в сборнике конференции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Умаровские чтения-2024: сб. материалов Всерос. науч.-практ. конф. с междунар. участием, Грозный, 10 окт. 2024 г. Махачкала: Алеф, 2024. С. 54–59. EDN QGEDHT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Тайсумова Х.В.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00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Роботизация и автоматизация: влияние на производительность и занятость в условиях цифровой трансформации, статья в сборнике конференции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Научно-инновационный вектор современного развития: электрон. сб. материалов III Всерос. науч.-практ. конф. с междунар. участием. Самара, 2025. С. 78–81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Ибрагимова З.М.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</TotalTime>
  <Words>623</Words>
  <Application>Microsoft Office PowerPoint</Application>
  <DocSecurity>0</DocSecurity>
  <PresentationFormat>Широкоэкранный</PresentationFormat>
  <Paragraphs>229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kontrast</cp:lastModifiedBy>
  <cp:revision>66</cp:revision>
  <dcterms:created xsi:type="dcterms:W3CDTF">2017-02-20T01:33:13Z</dcterms:created>
  <dcterms:modified xsi:type="dcterms:W3CDTF">2026-10-24T14:40:05Z</dcterms:modified>
  <dc:identifier/>
  <dc:language/>
  <cp:version/>
</cp:coreProperties>
</file>