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/>
              <a:t>Закаев </a:t>
            </a:r>
            <a:r>
              <a:rPr lang="ru-RU" sz="2800" dirty="0" err="1"/>
              <a:t>Русамбек</a:t>
            </a:r>
            <a:r>
              <a:rPr lang="ru-RU" sz="2800" dirty="0"/>
              <a:t> </a:t>
            </a:r>
            <a:r>
              <a:rPr lang="ru-RU" sz="2800" dirty="0" err="1"/>
              <a:t>Мусаевич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3009522" y="442912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80137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подготовки: Информатика и вычислительная техника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722085"/>
            <a:ext cx="821238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Информатика и вычислительная техника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932117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287742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4416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360333"/>
              </p:ext>
            </p:extLst>
          </p:nvPr>
        </p:nvGraphicFramePr>
        <p:xfrm>
          <a:off x="191344" y="2136536"/>
          <a:ext cx="11712576" cy="465202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704008"/>
              </p:ext>
            </p:extLst>
          </p:nvPr>
        </p:nvGraphicFramePr>
        <p:xfrm>
          <a:off x="166646" y="2357430"/>
          <a:ext cx="11712575" cy="451061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596206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</TotalTime>
  <Words>570</Words>
  <Application>Microsoft Office PowerPoint</Application>
  <DocSecurity>0</DocSecurity>
  <PresentationFormat>Широкоэкранный</PresentationFormat>
  <Paragraphs>205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Blade Runner</cp:lastModifiedBy>
  <cp:revision>75</cp:revision>
  <dcterms:created xsi:type="dcterms:W3CDTF">2017-02-20T01:33:13Z</dcterms:created>
  <dcterms:modified xsi:type="dcterms:W3CDTF">2026-10-26T21:44:16Z</dcterms:modified>
  <dc:identifier/>
  <dc:language/>
  <cp:version/>
</cp:coreProperties>
</file>