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image/jpeg" Extension="jpeg"/>
  <Default ContentType="application/vnd.openxmlformats-package.relationships+xml" Extension="rels"/>
  <Override ContentType="application/vnd.openxmlformats-officedocument.extended-properties+xml" PartName="/docProps/app.xml"/>
  <Override ContentType="application/vnd.openxmlformats-package.core-properties+xml" PartName="/docProps/core.xml"/>
  <Override ContentType="image/jpeg" PartName="/ppt/media/1.jpeg"/>
  <Override ContentType="image/jpeg" PartName="/ppt/media/2.jpeg"/>
  <Override ContentType="image/png" PartName="/ppt/media/3.png"/>
  <Override ContentType="image/jpeg" PartName="/ppt/media/4.jpeg"/>
  <Override ContentType="image/png" PartName="/ppt/media/5.png"/>
  <Override ContentType="application/vnd.openxmlformats-officedocument.presentationml.presentation.main+xml" PartName="/ppt/presentation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11.xml"/>
  <Override ContentType="application/vnd.openxmlformats-officedocument.presentationml.slide+xml" PartName="/ppt/slides/slide12.xml"/>
  <Override ContentType="application/vnd.openxmlformats-officedocument.presentationml.slide+xml" PartName="/ppt/slides/slide13.xml"/>
  <Override ContentType="application/vnd.openxmlformats-officedocument.presentationml.slide+xml" PartName="/ppt/slides/slide14.xml"/>
  <Override ContentType="application/vnd.openxmlformats-officedocument.presentationml.slide+xml" PartName="/ppt/slides/slide15.xml"/>
  <Override ContentType="application/vnd.openxmlformats-officedocument.presentationml.slide+xml" PartName="/ppt/slides/slide16.xml"/>
  <Override ContentType="application/vnd.openxmlformats-officedocument.presentationml.slide+xml" PartName="/ppt/slides/slide17.xml"/>
  <Override ContentType="application/vnd.openxmlformats-officedocument.presentationml.slide+xml" PartName="/ppt/slides/slide18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no" ?>
<Relationships xmlns="http://schemas.openxmlformats.org/package/2006/relationships">
  <Relationship Id="rId1" Target="ppt/presentation.xml" Type="http://schemas.openxmlformats.org/officeDocument/2006/relationships/officeDocument"/>
  <Relationship Id="rId3" Target="docProps/core.xml" Type="http://schemas.openxmlformats.org/package/2006/relationships/metadata/core-properties"/>
  <Relationship Id="rId2" Target="docProps/app.xml" Type="http://schemas.openxmlformats.org/officeDocument/2006/relationships/extended-properties"/>
</Relationships>

</file>

<file path=ppt/presentation.xml><?xml version="1.0" encoding="utf-8"?>
<p:presentation xmlns:a="http://schemas.openxmlformats.org/drawingml/2006/main" xmlns:a14="http://schemas.microsoft.com/office/drawing/2010/main" xmlns:a15="http://schemas.microsoft.com/office/drawing/2012/main" xmlns:asvg="http://schemas.microsoft.com/office/drawing/2016/SVG/main" xmlns:c="http://schemas.openxmlformats.org/drawingml/2006/chart" xmlns:co="http://ncloudtech.com" xmlns:co-ooxml="http://ncloudtech.com/ooxml" xmlns:m="http://schemas.openxmlformats.org/officeDocument/2006/math" xmlns:mc="http://schemas.openxmlformats.org/markup-compatibility/2006" xmlns:o="urn:schemas-microsoft-com:office:office" xmlns:p="http://schemas.openxmlformats.org/presentationml/2006/main" xmlns:p14="http://schemas.microsoft.com/office/powerpoint/2010/main" xmlns:pic="http://schemas.openxmlformats.org/drawingml/2006/picture" xmlns:r="http://schemas.openxmlformats.org/officeDocument/2006/relationships" xmlns:s="http://schemas.openxmlformats.org/officeDocument/2006/sharedTypes" xmlns:sl="http://schemas.openxmlformats.org/schemaLibrary/2006/main" xmlns:v="urn:schemas-microsoft-com:vml" xmlns:w="http://schemas.openxmlformats.org/wordprocessingml/2006/main" xmlns:w10="urn:schemas-microsoft-com:office:word" xmlns:w14="http://schemas.microsoft.com/office/word/2010/wordml" xmlns:w15="http://schemas.microsoft.com/office/word/2012/wordml" xmlns:wp="http://schemas.openxmlformats.org/drawingml/2006/wordprocessingDrawing" xmlns:wpg="http://schemas.microsoft.com/office/word/2010/wordprocessingGroup" xmlns:wps="http://schemas.microsoft.com/office/word/2010/wordprocessingShape" xmlns:x="urn:schemas-microsoft-com:office:excel" xmlns:x12ac="http://schemas.microsoft.com/office/spreadsheetml/2011/1/ac" xmlns:x14="http://schemas.microsoft.com/office/spreadsheetml/2009/9/main" xmlns:xdr="http://schemas.openxmlformats.org/drawingml/2006/spreadsheetDrawing" xmlns:xm="http://schemas.microsoft.com/office/excel/2006/main" mc:Ignorable="co co-ooxml w14 x14 w15">
  <p:sldMasterIdLst>
    <p:sldMasterId id="2147483648" r:id="rId2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</p:sldIdLst>
  <p:sldSz cx="12192000" cy="6858000"/>
  <p:notesSz cx="6858000" cy="12192000"/>
</p:presentation>
</file>

<file path=ppt/tableStyles.xml><?xml version="1.0" encoding="utf-8"?>
<a:tblStyleLst xmlns:a="http://schemas.openxmlformats.org/drawingml/2006/main" xmlns:a14="http://schemas.microsoft.com/office/drawing/2010/main" xmlns:a15="http://schemas.microsoft.com/office/drawing/2012/main" xmlns:asvg="http://schemas.microsoft.com/office/drawing/2016/SVG/main" xmlns:c="http://schemas.openxmlformats.org/drawingml/2006/chart" xmlns:co="http://ncloudtech.com" xmlns:co-ooxml="http://ncloudtech.com/ooxml" xmlns:m="http://schemas.openxmlformats.org/officeDocument/2006/math" xmlns:mc="http://schemas.openxmlformats.org/markup-compatibility/2006" xmlns:o="urn:schemas-microsoft-com:office:office" xmlns:p="http://schemas.openxmlformats.org/presentationml/2006/main" xmlns:p14="http://schemas.microsoft.com/office/powerpoint/2010/main" xmlns:pic="http://schemas.openxmlformats.org/drawingml/2006/picture" xmlns:r="http://schemas.openxmlformats.org/officeDocument/2006/relationships" xmlns:s="http://schemas.openxmlformats.org/officeDocument/2006/sharedTypes" xmlns:sl="http://schemas.openxmlformats.org/schemaLibrary/2006/main" xmlns:v="urn:schemas-microsoft-com:vml" xmlns:w="http://schemas.openxmlformats.org/wordprocessingml/2006/main" xmlns:w10="urn:schemas-microsoft-com:office:word" xmlns:w14="http://schemas.microsoft.com/office/word/2010/wordml" xmlns:w15="http://schemas.microsoft.com/office/word/2012/wordml" xmlns:wp="http://schemas.openxmlformats.org/drawingml/2006/wordprocessingDrawing" xmlns:wpg="http://schemas.microsoft.com/office/word/2010/wordprocessingGroup" xmlns:wps="http://schemas.microsoft.com/office/word/2010/wordprocessingShape" xmlns:x="urn:schemas-microsoft-com:office:excel" xmlns:x12ac="http://schemas.microsoft.com/office/spreadsheetml/2011/1/ac" xmlns:x14="http://schemas.microsoft.com/office/spreadsheetml/2009/9/main" xmlns:xdr="http://schemas.openxmlformats.org/drawingml/2006/spreadsheetDrawing" xmlns:xm="http://schemas.microsoft.com/office/excel/2006/main" def="{5C22544A-7EE6-4342-B048-85BDC9FD1C3A}">
  <a:tblStyle styleId="{5C22544A-7EE6-4342-B048-85BDC9FD1C3A}" styleName="Средний стиль 2 — акцент 1">
    <a:wholeTbl>
      <a:tcTxStyle b="def" i="def">
        <a:fontRef idx="minor"/>
        <a:schemeClr val="dk1"/>
      </a:tcTxStyle>
      <a:tcStyle>
        <a:tcBdr>
          <a:left>
            <a:ln w="12700">
              <a:solidFill>
                <a:schemeClr val="lt1"/>
              </a:solidFill>
              <a:prstDash val="solid"/>
            </a:ln>
          </a:left>
          <a:right>
            <a:ln w="12700">
              <a:solidFill>
                <a:schemeClr val="lt1"/>
              </a:solidFill>
              <a:prstDash val="solid"/>
            </a:ln>
          </a:right>
          <a:top>
            <a:ln w="12700">
              <a:solidFill>
                <a:schemeClr val="lt1"/>
              </a:solidFill>
              <a:prstDash val="solid"/>
            </a:ln>
          </a:top>
          <a:bottom>
            <a:ln w="12700">
              <a:solidFill>
                <a:schemeClr val="lt1"/>
              </a:solidFill>
              <a:prstDash val="solid"/>
            </a:ln>
          </a:bottom>
          <a:insideH>
            <a:ln w="12700">
              <a:solidFill>
                <a:schemeClr val="lt1"/>
              </a:solidFill>
              <a:prstDash val="solid"/>
            </a:ln>
          </a:insideH>
          <a:insideV>
            <a:ln w="12700">
              <a:solidFill>
                <a:schemeClr val="lt1"/>
              </a:solidFill>
              <a:prstDash val="solid"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fill>
          <a:solidFill>
            <a:schemeClr val="accent1">
              <a:tint val="40000"/>
            </a:schemeClr>
          </a:solidFill>
        </a:fill>
      </a:tcStyle>
    </a:band1H>
    <a:band2H>
      <a:tcStyle/>
    </a:band2H>
    <a:band1V>
      <a:tcStyle>
        <a:fill>
          <a:solidFill>
            <a:schemeClr val="accent1">
              <a:tint val="40000"/>
            </a:schemeClr>
          </a:solidFill>
        </a:fill>
      </a:tcStyle>
    </a:band1V>
    <a:band2V>
      <a:tcStyle/>
    </a:band2V>
    <a:lastCol>
      <a:tcTxStyle b="on" i="def">
        <a:fontRef idx="minor"/>
        <a:schemeClr val="lt1"/>
      </a:tcTxStyle>
      <a:tcStyle>
        <a:fill>
          <a:solidFill>
            <a:schemeClr val="accent1"/>
          </a:solidFill>
        </a:fill>
      </a:tcStyle>
    </a:lastCol>
    <a:firstCol>
      <a:tcTxStyle b="on" i="def">
        <a:fontRef idx="minor"/>
        <a:schemeClr val="lt1"/>
      </a:tcTxStyle>
      <a:tcStyle>
        <a:fill>
          <a:solidFill>
            <a:schemeClr val="accent1"/>
          </a:solidFill>
        </a:fill>
      </a:tcStyle>
    </a:firstCol>
    <a:lastRow>
      <a:tcTxStyle b="on" i="def">
        <a:fontRef idx="minor"/>
        <a:schemeClr val="lt1"/>
      </a:tcTxStyle>
      <a:tcStyle>
        <a:tcBdr>
          <a:top>
            <a:ln w="38100">
              <a:solidFill>
                <a:schemeClr val="lt1"/>
              </a:solidFill>
              <a:prstDash val="solid"/>
            </a:ln>
          </a:top>
        </a:tcBdr>
        <a:fill>
          <a:solidFill>
            <a:schemeClr val="accent1"/>
          </a:solidFill>
        </a:fill>
      </a:tcStyle>
    </a:lastRow>
    <a:firstRow>
      <a:tcTxStyle b="on" i="def">
        <a:fontRef idx="minor"/>
        <a:schemeClr val="lt1"/>
      </a:tcTxStyle>
      <a:tcStyle>
        <a:tcBdr>
          <a:bottom>
            <a:ln w="38100">
              <a:solidFill>
                <a:schemeClr val="lt1"/>
              </a:solidFill>
              <a:prstDash val="solid"/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a14="http://schemas.microsoft.com/office/drawing/2010/main" xmlns:a15="http://schemas.microsoft.com/office/drawing/2012/main" xmlns:asvg="http://schemas.microsoft.com/office/drawing/2016/SVG/main" xmlns:c="http://schemas.openxmlformats.org/drawingml/2006/chart" xmlns:co="http://ncloudtech.com" xmlns:co-ooxml="http://ncloudtech.com/ooxml" xmlns:m="http://schemas.openxmlformats.org/officeDocument/2006/math" xmlns:mc="http://schemas.openxmlformats.org/markup-compatibility/2006" xmlns:o="urn:schemas-microsoft-com:office:office" xmlns:p="http://schemas.openxmlformats.org/presentationml/2006/main" xmlns:p14="http://schemas.microsoft.com/office/powerpoint/2010/main" xmlns:pic="http://schemas.openxmlformats.org/drawingml/2006/picture" xmlns:r="http://schemas.openxmlformats.org/officeDocument/2006/relationships" xmlns:s="http://schemas.openxmlformats.org/officeDocument/2006/sharedTypes" xmlns:sl="http://schemas.openxmlformats.org/schemaLibrary/2006/main" xmlns:v="urn:schemas-microsoft-com:vml" xmlns:w="http://schemas.openxmlformats.org/wordprocessingml/2006/main" xmlns:w10="urn:schemas-microsoft-com:office:word" xmlns:w14="http://schemas.microsoft.com/office/word/2010/wordml" xmlns:w15="http://schemas.microsoft.com/office/word/2012/wordml" xmlns:wp="http://schemas.openxmlformats.org/drawingml/2006/wordprocessingDrawing" xmlns:wpg="http://schemas.microsoft.com/office/word/2010/wordprocessingGroup" xmlns:wps="http://schemas.microsoft.com/office/word/2010/wordprocessingShape" xmlns:x="urn:schemas-microsoft-com:office:excel" xmlns:x12ac="http://schemas.microsoft.com/office/spreadsheetml/2011/1/ac" xmlns:x14="http://schemas.microsoft.com/office/spreadsheetml/2009/9/main" xmlns:xdr="http://schemas.openxmlformats.org/drawingml/2006/spreadsheetDrawing" xmlns:xm="http://schemas.microsoft.com/office/excel/2006/main">
  <p:slideViewPr>
    <p:cSldViewPr>
      <p:cViewPr>
        <p:scale>
          <a:sx d="1" n="1"/>
          <a:sy d="1" n="1"/>
        </p:scale>
        <p:origin x="1" y="1"/>
      </p:cViewPr>
      <p:guideLst>
        <p:guide orient="horz" pos="2160"/>
        <p:guide orient="vert" pos="2880"/>
      </p:guideLst>
    </p:cSldViewPr>
  </p:slideViewPr>
  <p:gridSpacing cx="180000" cy="180000"/>
</p:viewPr>
</file>

<file path=ppt/_rels/presentation.xml.rels><?xml version="1.0" encoding="UTF-8" standalone="no" ?>
<Relationships xmlns="http://schemas.openxmlformats.org/package/2006/relationships">
  <Relationship Id="rId3" Target="slides/slide1.xml" Type="http://schemas.openxmlformats.org/officeDocument/2006/relationships/slide"/>
  <Relationship Id="rId11" Target="slides/slide9.xml" Type="http://schemas.openxmlformats.org/officeDocument/2006/relationships/slide"/>
  <Relationship Id="rId8" Target="slides/slide6.xml" Type="http://schemas.openxmlformats.org/officeDocument/2006/relationships/slide"/>
  <Relationship Id="rId18" Target="slides/slide16.xml" Type="http://schemas.openxmlformats.org/officeDocument/2006/relationships/slide"/>
  <Relationship Id="rId16" Target="slides/slide14.xml" Type="http://schemas.openxmlformats.org/officeDocument/2006/relationships/slide"/>
  <Relationship Id="rId22" Target="viewProps.xml" Type="http://schemas.openxmlformats.org/officeDocument/2006/relationships/viewProps"/>
  <Relationship Id="rId20" Target="slides/slide18.xml" Type="http://schemas.openxmlformats.org/officeDocument/2006/relationships/slide"/>
  <Relationship Id="rId5" Target="slides/slide3.xml" Type="http://schemas.openxmlformats.org/officeDocument/2006/relationships/slide"/>
  <Relationship Id="rId12" Target="slides/slide10.xml" Type="http://schemas.openxmlformats.org/officeDocument/2006/relationships/slide"/>
  <Relationship Id="rId17" Target="slides/slide15.xml" Type="http://schemas.openxmlformats.org/officeDocument/2006/relationships/slide"/>
  <Relationship Id="rId4" Target="slides/slide2.xml" Type="http://schemas.openxmlformats.org/officeDocument/2006/relationships/slide"/>
  <Relationship Id="rId10" Target="slides/slide8.xml" Type="http://schemas.openxmlformats.org/officeDocument/2006/relationships/slide"/>
  <Relationship Id="rId19" Target="slides/slide17.xml" Type="http://schemas.openxmlformats.org/officeDocument/2006/relationships/slide"/>
  <Relationship Id="rId6" Target="slides/slide4.xml" Type="http://schemas.openxmlformats.org/officeDocument/2006/relationships/slide"/>
  <Relationship Id="rId2" Target="slideMasters/slideMaster1.xml" Type="http://schemas.openxmlformats.org/officeDocument/2006/relationships/slideMaster"/>
  <Relationship Id="rId1" Target="theme/theme1.xml" Type="http://schemas.openxmlformats.org/officeDocument/2006/relationships/theme"/>
  <Relationship Id="rId14" Target="slides/slide12.xml" Type="http://schemas.openxmlformats.org/officeDocument/2006/relationships/slide"/>
  <Relationship Id="rId15" Target="slides/slide13.xml" Type="http://schemas.openxmlformats.org/officeDocument/2006/relationships/slide"/>
  <Relationship Id="rId9" Target="slides/slide7.xml" Type="http://schemas.openxmlformats.org/officeDocument/2006/relationships/slide"/>
  <Relationship Id="rId21" Target="tableStyles.xml" Type="http://schemas.openxmlformats.org/officeDocument/2006/relationships/tableStyles"/>
  <Relationship Id="rId7" Target="slides/slide5.xml" Type="http://schemas.openxmlformats.org/officeDocument/2006/relationships/slide"/>
  <Relationship Id="rId13" Target="slides/slide11.xml" Type="http://schemas.openxmlformats.org/officeDocument/2006/relationships/slide"/>
</Relationships>

</file>

<file path=ppt/slideLayouts/_rels/slideLayout1.xml.rels><?xml version="1.0" encoding="UTF-8" standalone="no" ?>
<Relationships xmlns="http://schemas.openxmlformats.org/package/2006/relationships">
  <Relationship Id="rId1" Target="../media/2.jpeg" Type="http://schemas.openxmlformats.org/officeDocument/2006/relationships/image"/>
  <Relationship Id="rId2" Target="../slideMasters/slideMaster1.xml" Type="http://schemas.openxmlformats.org/officeDocument/2006/relationships/slideMaster"/>
</Relationships>

</file>

<file path=ppt/slideLayouts/_rels/slideLayout2.xml.rels><?xml version="1.0" encoding="UTF-8" standalone="no" ?>
<Relationships xmlns="http://schemas.openxmlformats.org/package/2006/relationships">
  <Relationship Id="rId1" Target="../slideMasters/slideMaster1.xml" Type="http://schemas.openxmlformats.org/officeDocument/2006/relationships/slideMaster"/>
</Relationships>

</file>

<file path=ppt/slideLayouts/_rels/slideLayout3.xml.rels><?xml version="1.0" encoding="UTF-8" standalone="no" ?>
<Relationships xmlns="http://schemas.openxmlformats.org/package/2006/relationships">
  <Relationship Id="rId1" Target="../media/2.jpeg" Type="http://schemas.openxmlformats.org/officeDocument/2006/relationships/image"/>
  <Relationship Id="rId2" Target="../slideMasters/slideMaster1.xml" Type="http://schemas.openxmlformats.org/officeDocument/2006/relationships/slideMaster"/>
</Relationships>

</file>

<file path=ppt/slideLayouts/_rels/slideLayout4.xml.rels><?xml version="1.0" encoding="UTF-8" standalone="no" ?>
<Relationships xmlns="http://schemas.openxmlformats.org/package/2006/relationships">
  <Relationship Id="rId1" Target="../slideMasters/slideMaster1.xml" Type="http://schemas.openxmlformats.org/officeDocument/2006/relationships/slideMaster"/>
</Relationships>

</file>

<file path=ppt/slideLayouts/_rels/slideLayout5.xml.rels><?xml version="1.0" encoding="UTF-8" standalone="no" ?>
<Relationships xmlns="http://schemas.openxmlformats.org/package/2006/relationships">
  <Relationship Id="rId1" Target="../slideMasters/slideMaster1.xml" Type="http://schemas.openxmlformats.org/officeDocument/2006/relationships/slideMaster"/>
</Relationships>

</file>

<file path=ppt/slideLayouts/_rels/slideLayout6.xml.rels><?xml version="1.0" encoding="UTF-8" standalone="no" ?>
<Relationships xmlns="http://schemas.openxmlformats.org/package/2006/relationships">
  <Relationship Id="rId1" Target="../slideMasters/slideMaster1.xml" Type="http://schemas.openxmlformats.org/officeDocument/2006/relationships/slideMaster"/>
</Relationships>

</file>

<file path=ppt/slideLayouts/_rels/slideLayout7.xml.rels><?xml version="1.0" encoding="UTF-8" standalone="no" ?>
<Relationships xmlns="http://schemas.openxmlformats.org/package/2006/relationships">
  <Relationship Id="rId1" Target="../slideMasters/slideMaster1.xml" Type="http://schemas.openxmlformats.org/officeDocument/2006/relationships/slideMaster"/>
</Relationships>

</file>

<file path=ppt/slideLayouts/_rels/slideLayout8.xml.rels><?xml version="1.0" encoding="UTF-8" standalone="no" ?>
<Relationships xmlns="http://schemas.openxmlformats.org/package/2006/relationships">
  <Relationship Id="rId1" Target="../slideMasters/slideMaster1.xml" Type="http://schemas.openxmlformats.org/officeDocument/2006/relationships/slideMaster"/>
</Relationships>

</file>

<file path=ppt/slideLayouts/_rels/slideLayout9.xml.rels><?xml version="1.0" encoding="UTF-8" standalone="no" ?>
<Relationships xmlns="http://schemas.openxmlformats.org/package/2006/relationships">
  <Relationship Id="rId1" Target="../slideMasters/slideMaster1.xml" Type="http://schemas.openxmlformats.org/officeDocument/2006/relationships/slideMaster"/>
</Relationships>

</file>

<file path=ppt/slideLayouts/_rels/slideLayout10.xml.rels><?xml version="1.0" encoding="UTF-8" standalone="no" ?>
<Relationships xmlns="http://schemas.openxmlformats.org/package/2006/relationships">
  <Relationship Id="rId1" Target="../slideMasters/slideMaster1.xml" Type="http://schemas.openxmlformats.org/officeDocument/2006/relationships/slideMaster"/>
</Relationships>

</file>

<file path=ppt/slideLayouts/_rels/slideLayout11.xml.rels><?xml version="1.0" encoding="UTF-8" standalone="no" ?>
<Relationships xmlns="http://schemas.openxmlformats.org/package/2006/relationships">
  <Relationship Id="rId1" Target="../slideMasters/slideMaster1.xml" Type="http://schemas.openxmlformats.org/officeDocument/2006/relationships/slideMaster"/>
</Relationships>

</file>

<file path=ppt/slideLayouts/slideLayout1.xml><?xml version="1.0" encoding="utf-8"?>
<p:sldLayout xmlns:a="http://schemas.openxmlformats.org/drawingml/2006/main" xmlns:a14="http://schemas.microsoft.com/office/drawing/2010/main" xmlns:a15="http://schemas.microsoft.com/office/drawing/2012/main" xmlns:asvg="http://schemas.microsoft.com/office/drawing/2016/SVG/main" xmlns:c="http://schemas.openxmlformats.org/drawingml/2006/chart" xmlns:co="http://ncloudtech.com" xmlns:co-ooxml="http://ncloudtech.com/ooxml" xmlns:m="http://schemas.openxmlformats.org/officeDocument/2006/math" xmlns:mc="http://schemas.openxmlformats.org/markup-compatibility/2006" xmlns:o="urn:schemas-microsoft-com:office:office" xmlns:p="http://schemas.openxmlformats.org/presentationml/2006/main" xmlns:p14="http://schemas.microsoft.com/office/powerpoint/2010/main" xmlns:pic="http://schemas.openxmlformats.org/drawingml/2006/picture" xmlns:r="http://schemas.openxmlformats.org/officeDocument/2006/relationships" xmlns:s="http://schemas.openxmlformats.org/officeDocument/2006/sharedTypes" xmlns:sl="http://schemas.openxmlformats.org/schemaLibrary/2006/main" xmlns:v="urn:schemas-microsoft-com:vml" xmlns:w="http://schemas.openxmlformats.org/wordprocessingml/2006/main" xmlns:w10="urn:schemas-microsoft-com:office:word" xmlns:w14="http://schemas.microsoft.com/office/word/2010/wordml" xmlns:w15="http://schemas.microsoft.com/office/word/2012/wordml" xmlns:wp="http://schemas.openxmlformats.org/drawingml/2006/wordprocessingDrawing" xmlns:wpg="http://schemas.microsoft.com/office/word/2010/wordprocessingGroup" xmlns:wps="http://schemas.microsoft.com/office/word/2010/wordprocessingShape" xmlns:x="urn:schemas-microsoft-com:office:excel" xmlns:x12ac="http://schemas.microsoft.com/office/spreadsheetml/2011/1/ac" xmlns:x14="http://schemas.microsoft.com/office/spreadsheetml/2009/9/main" xmlns:xdr="http://schemas.openxmlformats.org/drawingml/2006/spreadsheetDrawing" xmlns:xm="http://schemas.microsoft.com/office/excel/2006/main" mc:Ignorable="co co-ooxml w14 x14 w15" showMasterSp="true" type="title">
  <p:cSld name="Title">
    <p:bg>
      <p:bgPr>
        <a:blipFill>
          <a:blip r:embed="rId1"/>
          <a:stretch/>
        </a:blipFill>
      </p:bgPr>
    </p:bg>
    <p:spTree>
      <p:nvGrpSpPr>
        <p:cNvPr hidden="false" id="30" name="GroupShape 30"/>
        <p:cNvGrpSpPr/>
        <p:nvPr isPhoto="false"/>
      </p:nvGrpSpPr>
      <p:grpSpPr>
        <a:xfrm flipH="false" flipV="false" rot="0">
          <a:off x="0" y="0"/>
          <a:ext cx="0" cy="0"/>
          <a:chOff x="0" y="0"/>
          <a:chExt cx="0" cy="0"/>
        </a:xfrm>
      </p:grpSpPr>
      <p:sp>
        <p:nvSpPr>
          <p:cNvPr hidden="false" id="31" name="Shape 31"/>
          <p:cNvSpPr txBox="true"/>
          <p:nvPr isPhoto="false">
            <p:ph idx="0" type="title"/>
          </p:nvPr>
        </p:nvSpPr>
        <p:spPr>
          <a:xfrm flipH="false" flipV="false" rot="0">
            <a:off x="711200" y="1371600"/>
            <a:ext cx="10468864" cy="1828800"/>
          </a:xfrm>
          <a:prstGeom prst="rect">
            <a:avLst/>
          </a:prstGeom>
          <a:ln>
            <a:noFill/>
          </a:ln>
        </p:spPr>
        <p:txBody>
          <a:bodyPr rIns="18288" tIns="0">
            <a:normAutofit fontScale="100%" lnSpcReduction="0%"/>
          </a:bodyPr>
          <a:lstStyle>
            <a:defPPr/>
            <a:lvl1pPr algn="r" lvl="0">
              <a:spcBef>
                <a:spcPts val="0"/>
              </a:spcBef>
              <a:buNone/>
              <a:defRPr b="true" sz="5600">
                <a:solidFill>
                  <a:schemeClr val="accent3">
                    <a:tint val="90000"/>
                    <a:satMod val="12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t>Образец заголовка</a:t>
            </a:r>
          </a:p>
        </p:txBody>
      </p:sp>
      <p:sp>
        <p:nvSpPr>
          <p:cNvPr hidden="false" id="32" name="Shape 32"/>
          <p:cNvSpPr txBox="true"/>
          <p:nvPr isPhoto="false">
            <p:ph idx="1" type="subTitle"/>
          </p:nvPr>
        </p:nvSpPr>
        <p:spPr>
          <a:xfrm flipH="false" flipV="false" rot="0">
            <a:off x="711200" y="3228536"/>
            <a:ext cx="10472928" cy="1752600"/>
          </a:xfrm>
          <a:prstGeom prst="rect">
            <a:avLst/>
          </a:prstGeom>
        </p:spPr>
        <p:txBody>
          <a:bodyPr lIns="0" rIns="18288"/>
          <a:lstStyle>
            <a:defPPr/>
            <a:lvl1pPr algn="r" indent="0" lvl="0" marL="0" marR="45720">
              <a:buNone/>
              <a:defRPr>
                <a:solidFill>
                  <a:schemeClr val="lt1"/>
                </a:solidFill>
              </a:defRPr>
            </a:lvl1pPr>
            <a:lvl2pPr algn="ctr" indent="0" lvl="1" marL="457200">
              <a:buNone/>
            </a:lvl2pPr>
            <a:lvl3pPr algn="ctr" indent="0" lvl="2" marL="914400">
              <a:buNone/>
            </a:lvl3pPr>
            <a:lvl4pPr algn="ctr" indent="0" lvl="3" marL="1371600">
              <a:buNone/>
            </a:lvl4pPr>
            <a:lvl5pPr algn="ctr" indent="0" lvl="4" marL="1828800">
              <a:buNone/>
            </a:lvl5pPr>
            <a:lvl6pPr algn="ctr" indent="0" lvl="5" marL="2286000">
              <a:buNone/>
            </a:lvl6pPr>
            <a:lvl7pPr algn="ctr" indent="0" lvl="6" marL="2743200">
              <a:buNone/>
            </a:lvl7pPr>
            <a:lvl8pPr algn="ctr" indent="0" lvl="7" marL="3200400">
              <a:buNone/>
            </a:lvl8pPr>
            <a:lvl9pPr algn="ctr" indent="0" lvl="8" marL="3657600">
              <a:buNone/>
            </a:lvl9pPr>
          </a:lstStyle>
          <a:p>
            <a:r>
              <a:t>Образец подзаголовка</a:t>
            </a:r>
          </a:p>
        </p:txBody>
      </p:sp>
      <p:sp>
        <p:nvSpPr>
          <p:cNvPr hidden="false" id="33" name="Shape 33"/>
          <p:cNvSpPr txBox="true"/>
          <p:nvPr isPhoto="false">
            <p:ph idx="10" type="dt"/>
          </p:nvPr>
        </p:nvSpPr>
        <p:spPr>
          <a:prstGeom prst="rect">
            <a:avLst/>
          </a:prstGeom>
        </p:spPr>
        <p:txBody>
          <a:bodyPr/>
          <a:lstStyle>
            <a:defPPr/>
            <a:lvl1pPr lvl="0">
              <a:defRPr>
                <a:solidFill>
                  <a:schemeClr val="lt2"/>
                </a:solidFill>
              </a:defRPr>
            </a:lvl1pPr>
          </a:lstStyle>
          <a:p>
            <a:r>
              <a:t>26.10.2026</a:t>
            </a:r>
          </a:p>
        </p:txBody>
      </p:sp>
      <p:sp>
        <p:nvSpPr>
          <p:cNvPr hidden="false" id="34" name="Shape 34"/>
          <p:cNvSpPr txBox="true"/>
          <p:nvPr isPhoto="false">
            <p:ph idx="11" type="ftr"/>
          </p:nvPr>
        </p:nvSpPr>
        <p:spPr>
          <a:prstGeom prst="rect">
            <a:avLst/>
          </a:prstGeom>
        </p:spPr>
        <p:txBody>
          <a:bodyPr/>
          <a:lstStyle>
            <a:defPPr/>
            <a:lvl1pPr lvl="0">
              <a:defRPr>
                <a:solidFill>
                  <a:schemeClr val="lt2"/>
                </a:solidFill>
              </a:defRPr>
            </a:lvl1pPr>
          </a:lstStyle>
          <a:p/>
        </p:txBody>
      </p:sp>
      <p:sp>
        <p:nvSpPr>
          <p:cNvPr hidden="false" id="35" name="Shape 35"/>
          <p:cNvSpPr txBox="true"/>
          <p:nvPr isPhoto="false">
            <p:ph idx="12" type="sldNum"/>
          </p:nvPr>
        </p:nvSpPr>
        <p:spPr>
          <a:prstGeom prst="rect">
            <a:avLst/>
          </a:prstGeom>
        </p:spPr>
        <p:txBody>
          <a:bodyPr/>
          <a:lstStyle>
            <a:defPPr/>
            <a:lvl1pPr lvl="0">
              <a:defRPr>
                <a:solidFill>
                  <a:srgbClr val="D1EAEE"/>
                </a:solidFill>
              </a:defRPr>
            </a:lvl1pPr>
          </a:lstStyle>
          <a:p>
            <a:fld id="{50493FF4-89B7-49E1-B582-319D8E6D8263}" type="slidenum">
              <a:t>&lt;#&gt;</a:t>
            </a:fld>
          </a:p>
        </p:txBody>
      </p:sp>
    </p:spTree>
  </p:cSld>
</p:sldLayout>
</file>

<file path=ppt/slideLayouts/slideLayout2.xml><?xml version="1.0" encoding="utf-8"?>
<p:sldLayout xmlns:a="http://schemas.openxmlformats.org/drawingml/2006/main" xmlns:a14="http://schemas.microsoft.com/office/drawing/2010/main" xmlns:a15="http://schemas.microsoft.com/office/drawing/2012/main" xmlns:asvg="http://schemas.microsoft.com/office/drawing/2016/SVG/main" xmlns:c="http://schemas.openxmlformats.org/drawingml/2006/chart" xmlns:co="http://ncloudtech.com" xmlns:co-ooxml="http://ncloudtech.com/ooxml" xmlns:m="http://schemas.openxmlformats.org/officeDocument/2006/math" xmlns:mc="http://schemas.openxmlformats.org/markup-compatibility/2006" xmlns:o="urn:schemas-microsoft-com:office:office" xmlns:p="http://schemas.openxmlformats.org/presentationml/2006/main" xmlns:p14="http://schemas.microsoft.com/office/powerpoint/2010/main" xmlns:pic="http://schemas.openxmlformats.org/drawingml/2006/picture" xmlns:r="http://schemas.openxmlformats.org/officeDocument/2006/relationships" xmlns:s="http://schemas.openxmlformats.org/officeDocument/2006/sharedTypes" xmlns:sl="http://schemas.openxmlformats.org/schemaLibrary/2006/main" xmlns:v="urn:schemas-microsoft-com:vml" xmlns:w="http://schemas.openxmlformats.org/wordprocessingml/2006/main" xmlns:w10="urn:schemas-microsoft-com:office:word" xmlns:w14="http://schemas.microsoft.com/office/word/2010/wordml" xmlns:w15="http://schemas.microsoft.com/office/word/2012/wordml" xmlns:wp="http://schemas.openxmlformats.org/drawingml/2006/wordprocessingDrawing" xmlns:wpg="http://schemas.microsoft.com/office/word/2010/wordprocessingGroup" xmlns:wps="http://schemas.microsoft.com/office/word/2010/wordprocessingShape" xmlns:x="urn:schemas-microsoft-com:office:excel" xmlns:x12ac="http://schemas.microsoft.com/office/spreadsheetml/2011/1/ac" xmlns:x14="http://schemas.microsoft.com/office/spreadsheetml/2009/9/main" xmlns:xdr="http://schemas.openxmlformats.org/drawingml/2006/spreadsheetDrawing" xmlns:xm="http://schemas.microsoft.com/office/excel/2006/main" mc:Ignorable="co co-ooxml w14 x14 w15" showMasterSp="true" type="obj">
  <p:cSld name="Title and Content">
    <p:spTree>
      <p:nvGrpSpPr>
        <p:cNvPr hidden="false" id="64" name="GroupShape 64"/>
        <p:cNvGrpSpPr/>
        <p:nvPr isPhoto="false"/>
      </p:nvGrpSpPr>
      <p:grpSpPr>
        <a:xfrm flipH="false" flipV="false" rot="0">
          <a:off x="0" y="0"/>
          <a:ext cx="0" cy="0"/>
          <a:chOff x="0" y="0"/>
          <a:chExt cx="0" cy="0"/>
        </a:xfrm>
      </p:grpSpPr>
      <p:sp>
        <p:nvSpPr>
          <p:cNvPr hidden="false" id="65" name="Shape 65"/>
          <p:cNvSpPr txBox="true"/>
          <p:nvPr isPhoto="false">
            <p:ph idx="0" type="title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Образец заголовка</a:t>
            </a:r>
          </a:p>
        </p:txBody>
      </p:sp>
      <p:sp>
        <p:nvSpPr>
          <p:cNvPr hidden="false" id="66" name="Shape 66"/>
          <p:cNvSpPr txBox="true"/>
          <p:nvPr isPhoto="false">
            <p:ph idx="1" type="body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pPr lvl="0"/>
            <a:r>
              <a:t>Образец текста</a:t>
            </a:r>
          </a:p>
          <a:p>
            <a:pPr lvl="1"/>
            <a:r>
              <a:t>Второй уровень</a:t>
            </a:r>
          </a:p>
          <a:p>
            <a:pPr lvl="2"/>
            <a:r>
              <a:t>Третий уровень</a:t>
            </a:r>
          </a:p>
          <a:p>
            <a:pPr lvl="3"/>
            <a:r>
              <a:t>Четвертый уровень</a:t>
            </a:r>
          </a:p>
          <a:p>
            <a:pPr lvl="4"/>
            <a:r>
              <a:t>Пятый уровень</a:t>
            </a:r>
          </a:p>
        </p:txBody>
      </p:sp>
      <p:sp>
        <p:nvSpPr>
          <p:cNvPr hidden="false" id="67" name="Shape 67"/>
          <p:cNvSpPr txBox="true"/>
          <p:nvPr isPhoto="false">
            <p:ph idx="10" type="dt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26.10.2026</a:t>
            </a:r>
          </a:p>
        </p:txBody>
      </p:sp>
      <p:sp>
        <p:nvSpPr>
          <p:cNvPr hidden="false" id="68" name="Shape 68"/>
          <p:cNvSpPr txBox="true"/>
          <p:nvPr isPhoto="false">
            <p:ph idx="11" type="ftr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/>
        </p:txBody>
      </p:sp>
      <p:sp>
        <p:nvSpPr>
          <p:cNvPr hidden="false" id="69" name="Shape 69"/>
          <p:cNvSpPr txBox="true"/>
          <p:nvPr isPhoto="false">
            <p:ph idx="12" type="sldNum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fld id="{D50071AE-09AA-4DF7-83C2-9056BEA501E4}" type="slidenum">
              <a:t>&lt;#&gt;</a:t>
            </a:fld>
          </a:p>
        </p:txBody>
      </p:sp>
    </p:spTree>
  </p:cSld>
</p:sldLayout>
</file>

<file path=ppt/slideLayouts/slideLayout3.xml><?xml version="1.0" encoding="utf-8"?>
<p:sldLayout xmlns:a="http://schemas.openxmlformats.org/drawingml/2006/main" xmlns:a14="http://schemas.microsoft.com/office/drawing/2010/main" xmlns:a15="http://schemas.microsoft.com/office/drawing/2012/main" xmlns:asvg="http://schemas.microsoft.com/office/drawing/2016/SVG/main" xmlns:c="http://schemas.openxmlformats.org/drawingml/2006/chart" xmlns:co="http://ncloudtech.com" xmlns:co-ooxml="http://ncloudtech.com/ooxml" xmlns:m="http://schemas.openxmlformats.org/officeDocument/2006/math" xmlns:mc="http://schemas.openxmlformats.org/markup-compatibility/2006" xmlns:o="urn:schemas-microsoft-com:office:office" xmlns:p="http://schemas.openxmlformats.org/presentationml/2006/main" xmlns:p14="http://schemas.microsoft.com/office/powerpoint/2010/main" xmlns:pic="http://schemas.openxmlformats.org/drawingml/2006/picture" xmlns:r="http://schemas.openxmlformats.org/officeDocument/2006/relationships" xmlns:s="http://schemas.openxmlformats.org/officeDocument/2006/sharedTypes" xmlns:sl="http://schemas.openxmlformats.org/schemaLibrary/2006/main" xmlns:v="urn:schemas-microsoft-com:vml" xmlns:w="http://schemas.openxmlformats.org/wordprocessingml/2006/main" xmlns:w10="urn:schemas-microsoft-com:office:word" xmlns:w14="http://schemas.microsoft.com/office/word/2010/wordml" xmlns:w15="http://schemas.microsoft.com/office/word/2012/wordml" xmlns:wp="http://schemas.openxmlformats.org/drawingml/2006/wordprocessingDrawing" xmlns:wpg="http://schemas.microsoft.com/office/word/2010/wordprocessingGroup" xmlns:wps="http://schemas.microsoft.com/office/word/2010/wordprocessingShape" xmlns:x="urn:schemas-microsoft-com:office:excel" xmlns:x12ac="http://schemas.microsoft.com/office/spreadsheetml/2011/1/ac" xmlns:x14="http://schemas.microsoft.com/office/spreadsheetml/2009/9/main" xmlns:xdr="http://schemas.openxmlformats.org/drawingml/2006/spreadsheetDrawing" xmlns:xm="http://schemas.microsoft.com/office/excel/2006/main" mc:Ignorable="co co-ooxml w14 x14 w15" showMasterSp="true" type="secHead">
  <p:cSld name="Title and Subtitle">
    <p:bg>
      <p:bgPr>
        <a:blipFill>
          <a:blip r:embed="rId1"/>
          <a:stretch/>
        </a:blipFill>
      </p:bgPr>
    </p:bg>
    <p:spTree>
      <p:nvGrpSpPr>
        <p:cNvPr hidden="false" id="41" name="GroupShape 41"/>
        <p:cNvGrpSpPr/>
        <p:nvPr isPhoto="false"/>
      </p:nvGrpSpPr>
      <p:grpSpPr>
        <a:xfrm flipH="false" flipV="false" rot="0">
          <a:off x="0" y="0"/>
          <a:ext cx="0" cy="0"/>
          <a:chOff x="0" y="0"/>
          <a:chExt cx="0" cy="0"/>
        </a:xfrm>
      </p:grpSpPr>
      <p:sp>
        <p:nvSpPr>
          <p:cNvPr hidden="false" id="42" name="Shape 42"/>
          <p:cNvSpPr txBox="true"/>
          <p:nvPr isPhoto="false">
            <p:ph idx="0" type="title"/>
          </p:nvPr>
        </p:nvSpPr>
        <p:spPr>
          <a:xfrm flipH="false" flipV="false" rot="0">
            <a:off x="707136" y="1316736"/>
            <a:ext cx="10363200" cy="1362455"/>
          </a:xfrm>
          <a:prstGeom prst="rect">
            <a:avLst/>
          </a:prstGeom>
          <a:ln>
            <a:noFill/>
          </a:ln>
        </p:spPr>
        <p:txBody>
          <a:bodyPr tIns="0">
            <a:noAutofit/>
          </a:bodyPr>
          <a:lstStyle>
            <a:defPPr/>
            <a:lvl1pPr algn="l" lvl="0">
              <a:spcBef>
                <a:spcPts val="0"/>
              </a:spcBef>
              <a:buNone/>
              <a:defRPr b="true" cap="none" sz="5600">
                <a:solidFill>
                  <a:schemeClr val="accent4">
                    <a:tint val="90000"/>
                    <a:satMod val="1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t>Образец заголовка</a:t>
            </a:r>
          </a:p>
        </p:txBody>
      </p:sp>
      <p:sp>
        <p:nvSpPr>
          <p:cNvPr hidden="false" id="43" name="Shape 43"/>
          <p:cNvSpPr txBox="true"/>
          <p:nvPr isPhoto="false">
            <p:ph idx="1" type="body"/>
          </p:nvPr>
        </p:nvSpPr>
        <p:spPr>
          <a:xfrm flipH="false" flipV="false" rot="0">
            <a:off x="707136" y="2704664"/>
            <a:ext cx="10363200" cy="1509712"/>
          </a:xfrm>
          <a:prstGeom prst="rect">
            <a:avLst/>
          </a:prstGeom>
        </p:spPr>
        <p:txBody>
          <a:bodyPr lIns="45720" rIns="45720"/>
          <a:lstStyle>
            <a:defPPr/>
            <a:lvl1pPr indent="0" lvl="0" marL="0">
              <a:buNone/>
              <a:defRPr sz="2200">
                <a:solidFill>
                  <a:schemeClr val="lt1"/>
                </a:solidFill>
              </a:defRPr>
            </a:lvl1pPr>
            <a:lvl2pPr lvl="1">
              <a:buNone/>
              <a:defRPr sz="1800">
                <a:solidFill>
                  <a:schemeClr val="lt1"/>
                </a:solidFill>
              </a:defRPr>
            </a:lvl2pPr>
            <a:lvl3pPr lvl="2">
              <a:buNone/>
              <a:defRPr sz="1600">
                <a:solidFill>
                  <a:schemeClr val="lt1"/>
                </a:solidFill>
              </a:defRPr>
            </a:lvl3pPr>
            <a:lvl4pPr lvl="3">
              <a:buNone/>
              <a:defRPr sz="1400">
                <a:solidFill>
                  <a:schemeClr val="lt1"/>
                </a:solidFill>
              </a:defRPr>
            </a:lvl4pPr>
            <a:lvl5pPr lvl="4">
              <a:buNone/>
              <a:defRPr sz="1400">
                <a:solidFill>
                  <a:schemeClr val="lt1"/>
                </a:solidFill>
              </a:defRPr>
            </a:lvl5pPr>
          </a:lstStyle>
          <a:p>
            <a:pPr lvl="0"/>
            <a:r>
              <a:t>Образец текста</a:t>
            </a:r>
          </a:p>
        </p:txBody>
      </p:sp>
      <p:sp>
        <p:nvSpPr>
          <p:cNvPr hidden="false" id="44" name="Shape 44"/>
          <p:cNvSpPr txBox="true"/>
          <p:nvPr isPhoto="false">
            <p:ph idx="10" type="dt"/>
          </p:nvPr>
        </p:nvSpPr>
        <p:spPr>
          <a:prstGeom prst="rect">
            <a:avLst/>
          </a:prstGeom>
        </p:spPr>
        <p:txBody>
          <a:bodyPr/>
          <a:lstStyle>
            <a:defPPr/>
            <a:lvl1pPr lvl="0">
              <a:defRPr>
                <a:solidFill>
                  <a:schemeClr val="lt2"/>
                </a:solidFill>
              </a:defRPr>
            </a:lvl1pPr>
          </a:lstStyle>
          <a:p>
            <a:r>
              <a:t>26.10.2026</a:t>
            </a:r>
          </a:p>
        </p:txBody>
      </p:sp>
      <p:sp>
        <p:nvSpPr>
          <p:cNvPr hidden="false" id="45" name="Shape 45"/>
          <p:cNvSpPr txBox="true"/>
          <p:nvPr isPhoto="false">
            <p:ph idx="11" type="ftr"/>
          </p:nvPr>
        </p:nvSpPr>
        <p:spPr>
          <a:prstGeom prst="rect">
            <a:avLst/>
          </a:prstGeom>
        </p:spPr>
        <p:txBody>
          <a:bodyPr/>
          <a:lstStyle>
            <a:defPPr/>
            <a:lvl1pPr lvl="0">
              <a:defRPr>
                <a:solidFill>
                  <a:schemeClr val="lt2"/>
                </a:solidFill>
              </a:defRPr>
            </a:lvl1pPr>
          </a:lstStyle>
          <a:p/>
        </p:txBody>
      </p:sp>
      <p:sp>
        <p:nvSpPr>
          <p:cNvPr hidden="false" id="46" name="Shape 46"/>
          <p:cNvSpPr txBox="true"/>
          <p:nvPr isPhoto="false">
            <p:ph idx="12" type="sldNum"/>
          </p:nvPr>
        </p:nvSpPr>
        <p:spPr>
          <a:prstGeom prst="rect">
            <a:avLst/>
          </a:prstGeom>
        </p:spPr>
        <p:txBody>
          <a:bodyPr/>
          <a:lstStyle>
            <a:defPPr/>
            <a:lvl1pPr lvl="0">
              <a:defRPr>
                <a:solidFill>
                  <a:srgbClr val="D1EAEE"/>
                </a:solidFill>
              </a:defRPr>
            </a:lvl1pPr>
          </a:lstStyle>
          <a:p>
            <a:fld id="{C65DAFC8-47FA-4A58-A6DB-F5C1DF1C3AEF}" type="slidenum">
              <a:t>&lt;#&gt;</a:t>
            </a:fld>
          </a:p>
        </p:txBody>
      </p:sp>
    </p:spTree>
  </p:cSld>
</p:sldLayout>
</file>

<file path=ppt/slideLayouts/slideLayout4.xml><?xml version="1.0" encoding="utf-8"?>
<p:sldLayout xmlns:a="http://schemas.openxmlformats.org/drawingml/2006/main" xmlns:a14="http://schemas.microsoft.com/office/drawing/2010/main" xmlns:a15="http://schemas.microsoft.com/office/drawing/2012/main" xmlns:asvg="http://schemas.microsoft.com/office/drawing/2016/SVG/main" xmlns:c="http://schemas.openxmlformats.org/drawingml/2006/chart" xmlns:co="http://ncloudtech.com" xmlns:co-ooxml="http://ncloudtech.com/ooxml" xmlns:m="http://schemas.openxmlformats.org/officeDocument/2006/math" xmlns:mc="http://schemas.openxmlformats.org/markup-compatibility/2006" xmlns:o="urn:schemas-microsoft-com:office:office" xmlns:p="http://schemas.openxmlformats.org/presentationml/2006/main" xmlns:p14="http://schemas.microsoft.com/office/powerpoint/2010/main" xmlns:pic="http://schemas.openxmlformats.org/drawingml/2006/picture" xmlns:r="http://schemas.openxmlformats.org/officeDocument/2006/relationships" xmlns:s="http://schemas.openxmlformats.org/officeDocument/2006/sharedTypes" xmlns:sl="http://schemas.openxmlformats.org/schemaLibrary/2006/main" xmlns:v="urn:schemas-microsoft-com:vml" xmlns:w="http://schemas.openxmlformats.org/wordprocessingml/2006/main" xmlns:w10="urn:schemas-microsoft-com:office:word" xmlns:w14="http://schemas.microsoft.com/office/word/2010/wordml" xmlns:w15="http://schemas.microsoft.com/office/word/2012/wordml" xmlns:wp="http://schemas.openxmlformats.org/drawingml/2006/wordprocessingDrawing" xmlns:wpg="http://schemas.microsoft.com/office/word/2010/wordprocessingGroup" xmlns:wps="http://schemas.microsoft.com/office/word/2010/wordprocessingShape" xmlns:x="urn:schemas-microsoft-com:office:excel" xmlns:x12ac="http://schemas.microsoft.com/office/spreadsheetml/2011/1/ac" xmlns:x14="http://schemas.microsoft.com/office/spreadsheetml/2009/9/main" xmlns:xdr="http://schemas.openxmlformats.org/drawingml/2006/spreadsheetDrawing" xmlns:xm="http://schemas.microsoft.com/office/excel/2006/main" mc:Ignorable="co co-ooxml w14 x14 w15" showMasterSp="true" type="titleOnly">
  <p:cSld name="Slide Title">
    <p:spTree>
      <p:nvGrpSpPr>
        <p:cNvPr hidden="false" id="36" name="GroupShape 36"/>
        <p:cNvGrpSpPr/>
        <p:nvPr isPhoto="false"/>
      </p:nvGrpSpPr>
      <p:grpSpPr>
        <a:xfrm flipH="false" flipV="false" rot="0">
          <a:off x="0" y="0"/>
          <a:ext cx="0" cy="0"/>
          <a:chOff x="0" y="0"/>
          <a:chExt cx="0" cy="0"/>
        </a:xfrm>
      </p:grpSpPr>
      <p:sp>
        <p:nvSpPr>
          <p:cNvPr hidden="false" id="37" name="Shape 37"/>
          <p:cNvSpPr txBox="true"/>
          <p:nvPr isPhoto="false">
            <p:ph idx="0" type="title"/>
          </p:nvPr>
        </p:nvSpPr>
        <p:spPr>
          <a:xfrm flipH="false" flipV="false" rot="0">
            <a:off x="609600" y="704088"/>
            <a:ext cx="11074400" cy="1143000"/>
          </a:xfrm>
          <a:prstGeom prst="rect">
            <a:avLst/>
          </a:prstGeom>
        </p:spPr>
        <p:txBody>
          <a:bodyPr>
            <a:normAutofit fontScale="100%" lnSpcReduction="0%"/>
          </a:bodyPr>
          <a:lstStyle>
            <a:defPPr/>
            <a:lvl1pPr algn="l" lvl="0">
              <a:spcBef>
                <a:spcPts val="0"/>
              </a:spcBef>
              <a:buNone/>
              <a:defRPr b="false" sz="50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t>Образец заголовка</a:t>
            </a:r>
          </a:p>
        </p:txBody>
      </p:sp>
      <p:sp>
        <p:nvSpPr>
          <p:cNvPr hidden="false" id="38" name="Shape 38"/>
          <p:cNvSpPr txBox="true"/>
          <p:nvPr isPhoto="false">
            <p:ph idx="10" type="dt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26.10.2026</a:t>
            </a:r>
          </a:p>
        </p:txBody>
      </p:sp>
      <p:sp>
        <p:nvSpPr>
          <p:cNvPr hidden="false" id="39" name="Shape 39"/>
          <p:cNvSpPr txBox="true"/>
          <p:nvPr isPhoto="false">
            <p:ph idx="11" type="ftr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/>
        </p:txBody>
      </p:sp>
      <p:sp>
        <p:nvSpPr>
          <p:cNvPr hidden="false" id="40" name="Shape 40"/>
          <p:cNvSpPr txBox="true"/>
          <p:nvPr isPhoto="false">
            <p:ph idx="12" type="sldNum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fld id="{A0AE33AF-DAFD-46DF-9DBC-4869F70768CE}" type="slidenum">
              <a:t>&lt;#&gt;</a:t>
            </a:fld>
          </a:p>
        </p:txBody>
      </p:sp>
    </p:spTree>
  </p:cSld>
</p:sldLayout>
</file>

<file path=ppt/slideLayouts/slideLayout5.xml><?xml version="1.0" encoding="utf-8"?>
<p:sldLayout xmlns:a="http://schemas.openxmlformats.org/drawingml/2006/main" xmlns:a14="http://schemas.microsoft.com/office/drawing/2010/main" xmlns:a15="http://schemas.microsoft.com/office/drawing/2012/main" xmlns:asvg="http://schemas.microsoft.com/office/drawing/2016/SVG/main" xmlns:c="http://schemas.openxmlformats.org/drawingml/2006/chart" xmlns:co="http://ncloudtech.com" xmlns:co-ooxml="http://ncloudtech.com/ooxml" xmlns:m="http://schemas.openxmlformats.org/officeDocument/2006/math" xmlns:mc="http://schemas.openxmlformats.org/markup-compatibility/2006" xmlns:o="urn:schemas-microsoft-com:office:office" xmlns:p="http://schemas.openxmlformats.org/presentationml/2006/main" xmlns:p14="http://schemas.microsoft.com/office/powerpoint/2010/main" xmlns:pic="http://schemas.openxmlformats.org/drawingml/2006/picture" xmlns:r="http://schemas.openxmlformats.org/officeDocument/2006/relationships" xmlns:s="http://schemas.openxmlformats.org/officeDocument/2006/sharedTypes" xmlns:sl="http://schemas.openxmlformats.org/schemaLibrary/2006/main" xmlns:v="urn:schemas-microsoft-com:vml" xmlns:w="http://schemas.openxmlformats.org/wordprocessingml/2006/main" xmlns:w10="urn:schemas-microsoft-com:office:word" xmlns:w14="http://schemas.microsoft.com/office/word/2010/wordml" xmlns:w15="http://schemas.microsoft.com/office/word/2012/wordml" xmlns:wp="http://schemas.openxmlformats.org/drawingml/2006/wordprocessingDrawing" xmlns:wpg="http://schemas.microsoft.com/office/word/2010/wordprocessingGroup" xmlns:wps="http://schemas.microsoft.com/office/word/2010/wordprocessingShape" xmlns:x="urn:schemas-microsoft-com:office:excel" xmlns:x12ac="http://schemas.microsoft.com/office/spreadsheetml/2011/1/ac" xmlns:x14="http://schemas.microsoft.com/office/spreadsheetml/2009/9/main" xmlns:xdr="http://schemas.openxmlformats.org/drawingml/2006/spreadsheetDrawing" xmlns:xm="http://schemas.microsoft.com/office/excel/2006/main" mc:Ignorable="co co-ooxml w14 x14 w15" showMasterSp="true" type="twoObj">
  <p:cSld name="Title and Two Columns">
    <p:spTree>
      <p:nvGrpSpPr>
        <p:cNvPr hidden="false" id="19" name="GroupShape 19"/>
        <p:cNvGrpSpPr/>
        <p:nvPr isPhoto="false"/>
      </p:nvGrpSpPr>
      <p:grpSpPr>
        <a:xfrm flipH="false" flipV="false" rot="0">
          <a:off x="0" y="0"/>
          <a:ext cx="0" cy="0"/>
          <a:chOff x="0" y="0"/>
          <a:chExt cx="0" cy="0"/>
        </a:xfrm>
      </p:grpSpPr>
      <p:sp>
        <p:nvSpPr>
          <p:cNvPr hidden="false" id="20" name="Shape 20"/>
          <p:cNvSpPr txBox="true"/>
          <p:nvPr isPhoto="false">
            <p:ph idx="0" type="title"/>
          </p:nvPr>
        </p:nvSpPr>
        <p:spPr>
          <a:xfrm flipH="false" flipV="false" rot="0">
            <a:off x="609600" y="704088"/>
            <a:ext cx="10972800" cy="1143000"/>
          </a:xfrm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Образец заголовка</a:t>
            </a:r>
          </a:p>
        </p:txBody>
      </p:sp>
      <p:sp>
        <p:nvSpPr>
          <p:cNvPr hidden="false" id="21" name="Shape 21"/>
          <p:cNvSpPr txBox="true"/>
          <p:nvPr isPhoto="false">
            <p:ph idx="1" type="body"/>
          </p:nvPr>
        </p:nvSpPr>
        <p:spPr>
          <a:xfrm flipH="false" flipV="false" rot="0">
            <a:off x="609600" y="1920084"/>
            <a:ext cx="5384800" cy="4434840"/>
          </a:xfrm>
          <a:prstGeom prst="rect">
            <a:avLst/>
          </a:prstGeom>
        </p:spPr>
        <p:txBody>
          <a:bodyPr/>
          <a:lstStyle>
            <a:defPPr/>
            <a:lvl1pPr lvl="0">
              <a:defRPr sz="2600"/>
            </a:lvl1pPr>
            <a:lvl2pPr lvl="1">
              <a:defRPr sz="2400"/>
            </a:lvl2pPr>
            <a:lvl3pPr lvl="2">
              <a:defRPr sz="2000"/>
            </a:lvl3pPr>
            <a:lvl4pPr lvl="3">
              <a:defRPr sz="1800"/>
            </a:lvl4pPr>
            <a:lvl5pPr lvl="4">
              <a:defRPr sz="1800"/>
            </a:lvl5pPr>
          </a:lstStyle>
          <a:p>
            <a:pPr lvl="0"/>
            <a:r>
              <a:t>Образец текста</a:t>
            </a:r>
          </a:p>
          <a:p>
            <a:pPr lvl="1"/>
            <a:r>
              <a:t>Второй уровень</a:t>
            </a:r>
          </a:p>
          <a:p>
            <a:pPr lvl="2"/>
            <a:r>
              <a:t>Третий уровень</a:t>
            </a:r>
          </a:p>
          <a:p>
            <a:pPr lvl="3"/>
            <a:r>
              <a:t>Четвертый уровень</a:t>
            </a:r>
          </a:p>
          <a:p>
            <a:pPr lvl="4"/>
            <a:r>
              <a:t>Пятый уровень</a:t>
            </a:r>
          </a:p>
        </p:txBody>
      </p:sp>
      <p:sp>
        <p:nvSpPr>
          <p:cNvPr hidden="false" id="22" name="Shape 22"/>
          <p:cNvSpPr txBox="true"/>
          <p:nvPr isPhoto="false">
            <p:ph idx="2" type="body"/>
          </p:nvPr>
        </p:nvSpPr>
        <p:spPr>
          <a:xfrm flipH="false" flipV="false" rot="0">
            <a:off x="6197600" y="1920084"/>
            <a:ext cx="5384800" cy="4434840"/>
          </a:xfrm>
          <a:prstGeom prst="rect">
            <a:avLst/>
          </a:prstGeom>
        </p:spPr>
        <p:txBody>
          <a:bodyPr/>
          <a:lstStyle>
            <a:defPPr/>
            <a:lvl1pPr lvl="0">
              <a:defRPr sz="2600"/>
            </a:lvl1pPr>
            <a:lvl2pPr lvl="1">
              <a:defRPr sz="2400"/>
            </a:lvl2pPr>
            <a:lvl3pPr lvl="2">
              <a:defRPr sz="2000"/>
            </a:lvl3pPr>
            <a:lvl4pPr lvl="3">
              <a:defRPr sz="1800"/>
            </a:lvl4pPr>
            <a:lvl5pPr lvl="4">
              <a:defRPr sz="1800"/>
            </a:lvl5pPr>
          </a:lstStyle>
          <a:p>
            <a:pPr lvl="0"/>
            <a:r>
              <a:t>Образец текста</a:t>
            </a:r>
          </a:p>
          <a:p>
            <a:pPr lvl="1"/>
            <a:r>
              <a:t>Второй уровень</a:t>
            </a:r>
          </a:p>
          <a:p>
            <a:pPr lvl="2"/>
            <a:r>
              <a:t>Третий уровень</a:t>
            </a:r>
          </a:p>
          <a:p>
            <a:pPr lvl="3"/>
            <a:r>
              <a:t>Четвертый уровень</a:t>
            </a:r>
          </a:p>
          <a:p>
            <a:pPr lvl="4"/>
            <a:r>
              <a:t>Пятый уровень</a:t>
            </a:r>
          </a:p>
        </p:txBody>
      </p:sp>
      <p:sp>
        <p:nvSpPr>
          <p:cNvPr hidden="false" id="23" name="Shape 23"/>
          <p:cNvSpPr txBox="true"/>
          <p:nvPr isPhoto="false">
            <p:ph idx="10" type="dt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26.10.2026</a:t>
            </a:r>
          </a:p>
        </p:txBody>
      </p:sp>
      <p:sp>
        <p:nvSpPr>
          <p:cNvPr hidden="false" id="24" name="Shape 24"/>
          <p:cNvSpPr txBox="true"/>
          <p:nvPr isPhoto="false">
            <p:ph idx="11" type="ftr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/>
        </p:txBody>
      </p:sp>
      <p:sp>
        <p:nvSpPr>
          <p:cNvPr hidden="false" id="25" name="Shape 25"/>
          <p:cNvSpPr txBox="true"/>
          <p:nvPr isPhoto="false">
            <p:ph idx="12" type="sldNum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fld id="{E9CA9BB4-52F0-4C37-A99A-E24F5C605E99}" type="slidenum">
              <a:t>&lt;#&gt;</a:t>
            </a:fld>
          </a:p>
        </p:txBody>
      </p:sp>
    </p:spTree>
  </p:cSld>
</p:sldLayout>
</file>

<file path=ppt/slideLayouts/slideLayout6.xml><?xml version="1.0" encoding="utf-8"?>
<p:sldLayout xmlns:a="http://schemas.openxmlformats.org/drawingml/2006/main" xmlns:a14="http://schemas.microsoft.com/office/drawing/2010/main" xmlns:a15="http://schemas.microsoft.com/office/drawing/2012/main" xmlns:asvg="http://schemas.microsoft.com/office/drawing/2016/SVG/main" xmlns:c="http://schemas.openxmlformats.org/drawingml/2006/chart" xmlns:co="http://ncloudtech.com" xmlns:co-ooxml="http://ncloudtech.com/ooxml" xmlns:m="http://schemas.openxmlformats.org/officeDocument/2006/math" xmlns:mc="http://schemas.openxmlformats.org/markup-compatibility/2006" xmlns:o="urn:schemas-microsoft-com:office:office" xmlns:p="http://schemas.openxmlformats.org/presentationml/2006/main" xmlns:p14="http://schemas.microsoft.com/office/powerpoint/2010/main" xmlns:pic="http://schemas.openxmlformats.org/drawingml/2006/picture" xmlns:r="http://schemas.openxmlformats.org/officeDocument/2006/relationships" xmlns:s="http://schemas.openxmlformats.org/officeDocument/2006/sharedTypes" xmlns:sl="http://schemas.openxmlformats.org/schemaLibrary/2006/main" xmlns:v="urn:schemas-microsoft-com:vml" xmlns:w="http://schemas.openxmlformats.org/wordprocessingml/2006/main" xmlns:w10="urn:schemas-microsoft-com:office:word" xmlns:w14="http://schemas.microsoft.com/office/word/2010/wordml" xmlns:w15="http://schemas.microsoft.com/office/word/2012/wordml" xmlns:wp="http://schemas.openxmlformats.org/drawingml/2006/wordprocessingDrawing" xmlns:wpg="http://schemas.microsoft.com/office/word/2010/wordprocessingGroup" xmlns:wps="http://schemas.microsoft.com/office/word/2010/wordprocessingShape" xmlns:x="urn:schemas-microsoft-com:office:excel" xmlns:x12ac="http://schemas.microsoft.com/office/spreadsheetml/2011/1/ac" xmlns:x14="http://schemas.microsoft.com/office/spreadsheetml/2009/9/main" xmlns:xdr="http://schemas.openxmlformats.org/drawingml/2006/spreadsheetDrawing" xmlns:xm="http://schemas.microsoft.com/office/excel/2006/main" mc:Ignorable="co co-ooxml w14 x14 w15" showMasterSp="true" type="blank">
  <p:cSld name="Blank">
    <p:spTree>
      <p:nvGrpSpPr>
        <p:cNvPr hidden="false" id="26" name="GroupShape 26"/>
        <p:cNvGrpSpPr/>
        <p:nvPr isPhoto="false"/>
      </p:nvGrpSpPr>
      <p:grpSpPr>
        <a:xfrm flipH="false" flipV="false" rot="0">
          <a:off x="0" y="0"/>
          <a:ext cx="0" cy="0"/>
          <a:chOff x="0" y="0"/>
          <a:chExt cx="0" cy="0"/>
        </a:xfrm>
      </p:grpSpPr>
      <p:sp>
        <p:nvSpPr>
          <p:cNvPr hidden="false" id="27" name="Shape 27"/>
          <p:cNvSpPr txBox="true"/>
          <p:nvPr isPhoto="false">
            <p:ph idx="10" type="dt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26.10.2026</a:t>
            </a:r>
          </a:p>
        </p:txBody>
      </p:sp>
      <p:sp>
        <p:nvSpPr>
          <p:cNvPr hidden="false" id="28" name="Shape 28"/>
          <p:cNvSpPr txBox="true"/>
          <p:nvPr isPhoto="false">
            <p:ph idx="11" type="ftr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/>
        </p:txBody>
      </p:sp>
      <p:sp>
        <p:nvSpPr>
          <p:cNvPr hidden="false" id="29" name="Shape 29"/>
          <p:cNvSpPr txBox="true"/>
          <p:nvPr isPhoto="false">
            <p:ph idx="12" type="sldNum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fld id="{3E5FBAC6-7B7D-4319-AE62-1073BCB45B25}" type="slidenum">
              <a:t>&lt;#&gt;</a:t>
            </a:fld>
          </a:p>
        </p:txBody>
      </p:sp>
    </p:spTree>
  </p:cSld>
</p:sldLayout>
</file>

<file path=ppt/slideLayouts/slideLayout7.xml><?xml version="1.0" encoding="utf-8"?>
<p:sldLayout xmlns:a="http://schemas.openxmlformats.org/drawingml/2006/main" xmlns:a14="http://schemas.microsoft.com/office/drawing/2010/main" xmlns:a15="http://schemas.microsoft.com/office/drawing/2012/main" xmlns:asvg="http://schemas.microsoft.com/office/drawing/2016/SVG/main" xmlns:c="http://schemas.openxmlformats.org/drawingml/2006/chart" xmlns:co="http://ncloudtech.com" xmlns:co-ooxml="http://ncloudtech.com/ooxml" xmlns:m="http://schemas.openxmlformats.org/officeDocument/2006/math" xmlns:mc="http://schemas.openxmlformats.org/markup-compatibility/2006" xmlns:o="urn:schemas-microsoft-com:office:office" xmlns:p="http://schemas.openxmlformats.org/presentationml/2006/main" xmlns:p14="http://schemas.microsoft.com/office/powerpoint/2010/main" xmlns:pic="http://schemas.openxmlformats.org/drawingml/2006/picture" xmlns:r="http://schemas.openxmlformats.org/officeDocument/2006/relationships" xmlns:s="http://schemas.openxmlformats.org/officeDocument/2006/sharedTypes" xmlns:sl="http://schemas.openxmlformats.org/schemaLibrary/2006/main" xmlns:v="urn:schemas-microsoft-com:vml" xmlns:w="http://schemas.openxmlformats.org/wordprocessingml/2006/main" xmlns:w10="urn:schemas-microsoft-com:office:word" xmlns:w14="http://schemas.microsoft.com/office/word/2010/wordml" xmlns:w15="http://schemas.microsoft.com/office/word/2012/wordml" xmlns:wp="http://schemas.openxmlformats.org/drawingml/2006/wordprocessingDrawing" xmlns:wpg="http://schemas.microsoft.com/office/word/2010/wordprocessingGroup" xmlns:wps="http://schemas.microsoft.com/office/word/2010/wordprocessingShape" xmlns:x="urn:schemas-microsoft-com:office:excel" xmlns:x12ac="http://schemas.microsoft.com/office/spreadsheetml/2011/1/ac" xmlns:x14="http://schemas.microsoft.com/office/spreadsheetml/2009/9/main" xmlns:xdr="http://schemas.openxmlformats.org/drawingml/2006/spreadsheetDrawing" xmlns:xm="http://schemas.microsoft.com/office/excel/2006/main" mc:Ignorable="co co-ooxml w14 x14 w15" showMasterSp="true" type="twoTxTwoObj">
  <p:cSld name="Comparison">
    <p:spTree>
      <p:nvGrpSpPr>
        <p:cNvPr hidden="false" id="76" name="GroupShape 76"/>
        <p:cNvGrpSpPr/>
        <p:nvPr isPhoto="false"/>
      </p:nvGrpSpPr>
      <p:grpSpPr>
        <a:xfrm flipH="false" flipV="false" rot="0">
          <a:off x="0" y="0"/>
          <a:ext cx="0" cy="0"/>
          <a:chOff x="0" y="0"/>
          <a:chExt cx="0" cy="0"/>
        </a:xfrm>
      </p:grpSpPr>
      <p:sp>
        <p:nvSpPr>
          <p:cNvPr hidden="false" id="77" name="Shape 77"/>
          <p:cNvSpPr txBox="true"/>
          <p:nvPr isPhoto="false">
            <p:ph idx="0" type="title"/>
          </p:nvPr>
        </p:nvSpPr>
        <p:spPr>
          <a:xfrm flipH="false" flipV="false" rot="0">
            <a:off x="609600" y="704088"/>
            <a:ext cx="10972800" cy="1143000"/>
          </a:xfrm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Образец заголовка</a:t>
            </a:r>
          </a:p>
        </p:txBody>
      </p:sp>
      <p:sp>
        <p:nvSpPr>
          <p:cNvPr hidden="false" id="78" name="Shape 78"/>
          <p:cNvSpPr txBox="true"/>
          <p:nvPr isPhoto="false">
            <p:ph idx="1" type="body"/>
          </p:nvPr>
        </p:nvSpPr>
        <p:spPr>
          <a:xfrm flipH="false" flipV="false" rot="0">
            <a:off x="609600" y="1855248"/>
            <a:ext cx="5386917" cy="659352"/>
          </a:xfrm>
          <a:prstGeom prst="rect">
            <a:avLst/>
          </a:prstGeom>
        </p:spPr>
        <p:txBody>
          <a:bodyPr anchor="ctr" bIns="0" lIns="45720" rIns="45720" tIns="0">
            <a:noAutofit/>
          </a:bodyPr>
          <a:lstStyle>
            <a:defPPr/>
            <a:lvl1pPr indent="0" lvl="0" marL="0">
              <a:buNone/>
              <a:defRPr b="true" cap="none" sz="2400">
                <a:solidFill>
                  <a:schemeClr val="tx2"/>
                </a:solidFill>
              </a:defRPr>
            </a:lvl1pPr>
            <a:lvl2pPr lvl="1">
              <a:buNone/>
              <a:defRPr b="true" sz="2000"/>
            </a:lvl2pPr>
            <a:lvl3pPr lvl="2">
              <a:buNone/>
              <a:defRPr b="true" sz="1800"/>
            </a:lvl3pPr>
            <a:lvl4pPr lvl="3">
              <a:buNone/>
              <a:defRPr b="true" sz="1600"/>
            </a:lvl4pPr>
            <a:lvl5pPr lvl="4">
              <a:buNone/>
              <a:defRPr b="true" sz="1600"/>
            </a:lvl5pPr>
          </a:lstStyle>
          <a:p>
            <a:pPr lvl="0"/>
            <a:r>
              <a:t>Образец текста</a:t>
            </a:r>
          </a:p>
        </p:txBody>
      </p:sp>
      <p:sp>
        <p:nvSpPr>
          <p:cNvPr hidden="false" id="79" name="Shape 79"/>
          <p:cNvSpPr txBox="true"/>
          <p:nvPr isPhoto="false">
            <p:ph idx="3" type="body"/>
          </p:nvPr>
        </p:nvSpPr>
        <p:spPr>
          <a:xfrm flipH="false" flipV="false" rot="0">
            <a:off x="6193368" y="1859758"/>
            <a:ext cx="5389033" cy="654843"/>
          </a:xfrm>
          <a:prstGeom prst="rect">
            <a:avLst/>
          </a:prstGeom>
        </p:spPr>
        <p:txBody>
          <a:bodyPr anchor="ctr" bIns="0" lIns="45720" rIns="45720" tIns="0"/>
          <a:lstStyle>
            <a:defPPr/>
            <a:lvl1pPr indent="0" lvl="0" marL="0">
              <a:buNone/>
              <a:defRPr b="true" cap="none" sz="2400">
                <a:solidFill>
                  <a:schemeClr val="tx2"/>
                </a:solidFill>
              </a:defRPr>
            </a:lvl1pPr>
            <a:lvl2pPr lvl="1">
              <a:buNone/>
              <a:defRPr b="true" sz="2000"/>
            </a:lvl2pPr>
            <a:lvl3pPr lvl="2">
              <a:buNone/>
              <a:defRPr b="true" sz="1800"/>
            </a:lvl3pPr>
            <a:lvl4pPr lvl="3">
              <a:buNone/>
              <a:defRPr b="true" sz="1600"/>
            </a:lvl4pPr>
            <a:lvl5pPr lvl="4">
              <a:buNone/>
              <a:defRPr b="true" sz="1600"/>
            </a:lvl5pPr>
          </a:lstStyle>
          <a:p>
            <a:pPr lvl="0"/>
            <a:r>
              <a:t>Образец текста</a:t>
            </a:r>
          </a:p>
        </p:txBody>
      </p:sp>
      <p:sp>
        <p:nvSpPr>
          <p:cNvPr hidden="false" id="80" name="Shape 80"/>
          <p:cNvSpPr txBox="true"/>
          <p:nvPr isPhoto="false">
            <p:ph idx="2" type="body"/>
          </p:nvPr>
        </p:nvSpPr>
        <p:spPr>
          <a:xfrm flipH="false" flipV="false" rot="0">
            <a:off x="609600" y="2514600"/>
            <a:ext cx="5386917" cy="3845720"/>
          </a:xfrm>
          <a:prstGeom prst="rect">
            <a:avLst/>
          </a:prstGeom>
        </p:spPr>
        <p:txBody>
          <a:bodyPr tIns="0"/>
          <a:lstStyle>
            <a:defPPr/>
            <a:lvl1pPr lvl="0">
              <a:defRPr sz="2200"/>
            </a:lvl1pPr>
            <a:lvl2pPr lvl="1">
              <a:defRPr sz="2000"/>
            </a:lvl2pPr>
            <a:lvl3pPr lvl="2">
              <a:defRPr sz="1800"/>
            </a:lvl3pPr>
            <a:lvl4pPr lvl="3">
              <a:defRPr sz="1600"/>
            </a:lvl4pPr>
            <a:lvl5pPr lvl="4">
              <a:defRPr sz="1600"/>
            </a:lvl5pPr>
          </a:lstStyle>
          <a:p>
            <a:pPr lvl="0"/>
            <a:r>
              <a:t>Образец текста</a:t>
            </a:r>
          </a:p>
          <a:p>
            <a:pPr lvl="1"/>
            <a:r>
              <a:t>Второй уровень</a:t>
            </a:r>
          </a:p>
          <a:p>
            <a:pPr lvl="2"/>
            <a:r>
              <a:t>Третий уровень</a:t>
            </a:r>
          </a:p>
          <a:p>
            <a:pPr lvl="3"/>
            <a:r>
              <a:t>Четвертый уровень</a:t>
            </a:r>
          </a:p>
          <a:p>
            <a:pPr lvl="4"/>
            <a:r>
              <a:t>Пятый уровень</a:t>
            </a:r>
          </a:p>
        </p:txBody>
      </p:sp>
      <p:sp>
        <p:nvSpPr>
          <p:cNvPr hidden="false" id="81" name="Shape 81"/>
          <p:cNvSpPr txBox="true"/>
          <p:nvPr isPhoto="false">
            <p:ph idx="4" type="body"/>
          </p:nvPr>
        </p:nvSpPr>
        <p:spPr>
          <a:xfrm flipH="false" flipV="false" rot="0">
            <a:off x="6193368" y="2514600"/>
            <a:ext cx="5389033" cy="3845720"/>
          </a:xfrm>
          <a:prstGeom prst="rect">
            <a:avLst/>
          </a:prstGeom>
        </p:spPr>
        <p:txBody>
          <a:bodyPr tIns="0"/>
          <a:lstStyle>
            <a:defPPr/>
            <a:lvl1pPr lvl="0">
              <a:defRPr sz="2200"/>
            </a:lvl1pPr>
            <a:lvl2pPr lvl="1">
              <a:defRPr sz="2000"/>
            </a:lvl2pPr>
            <a:lvl3pPr lvl="2">
              <a:defRPr sz="1800"/>
            </a:lvl3pPr>
            <a:lvl4pPr lvl="3">
              <a:defRPr sz="1600"/>
            </a:lvl4pPr>
            <a:lvl5pPr lvl="4">
              <a:defRPr sz="1600"/>
            </a:lvl5pPr>
          </a:lstStyle>
          <a:p>
            <a:pPr lvl="0"/>
            <a:r>
              <a:t>Образец текста</a:t>
            </a:r>
          </a:p>
          <a:p>
            <a:pPr lvl="1"/>
            <a:r>
              <a:t>Второй уровень</a:t>
            </a:r>
          </a:p>
          <a:p>
            <a:pPr lvl="2"/>
            <a:r>
              <a:t>Третий уровень</a:t>
            </a:r>
          </a:p>
          <a:p>
            <a:pPr lvl="3"/>
            <a:r>
              <a:t>Четвертый уровень</a:t>
            </a:r>
          </a:p>
          <a:p>
            <a:pPr lvl="4"/>
            <a:r>
              <a:t>Пятый уровень</a:t>
            </a:r>
          </a:p>
        </p:txBody>
      </p:sp>
      <p:sp>
        <p:nvSpPr>
          <p:cNvPr hidden="false" id="82" name="Shape 82"/>
          <p:cNvSpPr txBox="true"/>
          <p:nvPr isPhoto="false">
            <p:ph idx="10" type="dt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26.10.2026</a:t>
            </a:r>
          </a:p>
        </p:txBody>
      </p:sp>
      <p:sp>
        <p:nvSpPr>
          <p:cNvPr hidden="false" id="83" name="Shape 83"/>
          <p:cNvSpPr txBox="true"/>
          <p:nvPr isPhoto="false">
            <p:ph idx="11" type="ftr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/>
        </p:txBody>
      </p:sp>
      <p:sp>
        <p:nvSpPr>
          <p:cNvPr hidden="false" id="84" name="Shape 84"/>
          <p:cNvSpPr txBox="true"/>
          <p:nvPr isPhoto="false">
            <p:ph idx="12" type="sldNum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fld id="{54AECC60-29C2-417D-99DD-2ED73E0D3CA3}" type="slidenum">
              <a:t>&lt;#&gt;</a:t>
            </a:fld>
          </a:p>
        </p:txBody>
      </p:sp>
    </p:spTree>
  </p:cSld>
</p:sldLayout>
</file>

<file path=ppt/slideLayouts/slideLayout8.xml><?xml version="1.0" encoding="utf-8"?>
<p:sldLayout xmlns:a="http://schemas.openxmlformats.org/drawingml/2006/main" xmlns:a14="http://schemas.microsoft.com/office/drawing/2010/main" xmlns:a15="http://schemas.microsoft.com/office/drawing/2012/main" xmlns:asvg="http://schemas.microsoft.com/office/drawing/2016/SVG/main" xmlns:c="http://schemas.openxmlformats.org/drawingml/2006/chart" xmlns:co="http://ncloudtech.com" xmlns:co-ooxml="http://ncloudtech.com/ooxml" xmlns:m="http://schemas.openxmlformats.org/officeDocument/2006/math" xmlns:mc="http://schemas.openxmlformats.org/markup-compatibility/2006" xmlns:o="urn:schemas-microsoft-com:office:office" xmlns:p="http://schemas.openxmlformats.org/presentationml/2006/main" xmlns:p14="http://schemas.microsoft.com/office/powerpoint/2010/main" xmlns:pic="http://schemas.openxmlformats.org/drawingml/2006/picture" xmlns:r="http://schemas.openxmlformats.org/officeDocument/2006/relationships" xmlns:s="http://schemas.openxmlformats.org/officeDocument/2006/sharedTypes" xmlns:sl="http://schemas.openxmlformats.org/schemaLibrary/2006/main" xmlns:v="urn:schemas-microsoft-com:vml" xmlns:w="http://schemas.openxmlformats.org/wordprocessingml/2006/main" xmlns:w10="urn:schemas-microsoft-com:office:word" xmlns:w14="http://schemas.microsoft.com/office/word/2010/wordml" xmlns:w15="http://schemas.microsoft.com/office/word/2012/wordml" xmlns:wp="http://schemas.openxmlformats.org/drawingml/2006/wordprocessingDrawing" xmlns:wpg="http://schemas.microsoft.com/office/word/2010/wordprocessingGroup" xmlns:wps="http://schemas.microsoft.com/office/word/2010/wordprocessingShape" xmlns:x="urn:schemas-microsoft-com:office:excel" xmlns:x12ac="http://schemas.microsoft.com/office/spreadsheetml/2011/1/ac" xmlns:x14="http://schemas.microsoft.com/office/spreadsheetml/2009/9/main" xmlns:xdr="http://schemas.openxmlformats.org/drawingml/2006/spreadsheetDrawing" xmlns:xm="http://schemas.microsoft.com/office/excel/2006/main" mc:Ignorable="co co-ooxml w14 x14 w15" showMasterSp="true" type="objTx">
  <p:cSld name="Title, Text and Object">
    <p:spTree>
      <p:nvGrpSpPr>
        <p:cNvPr hidden="false" id="12" name="GroupShape 12"/>
        <p:cNvGrpSpPr/>
        <p:nvPr isPhoto="false"/>
      </p:nvGrpSpPr>
      <p:grpSpPr>
        <a:xfrm flipH="false" flipV="false" rot="0">
          <a:off x="0" y="0"/>
          <a:ext cx="0" cy="0"/>
          <a:chOff x="0" y="0"/>
          <a:chExt cx="0" cy="0"/>
        </a:xfrm>
      </p:grpSpPr>
      <p:sp>
        <p:nvSpPr>
          <p:cNvPr hidden="false" id="13" name="Shape 13"/>
          <p:cNvSpPr txBox="true"/>
          <p:nvPr isPhoto="false">
            <p:ph idx="0" type="title"/>
          </p:nvPr>
        </p:nvSpPr>
        <p:spPr>
          <a:xfrm flipH="false" flipV="false" rot="0">
            <a:off x="914400" y="514351"/>
            <a:ext cx="3657600" cy="1162050"/>
          </a:xfrm>
          <a:prstGeom prst="rect">
            <a:avLst/>
          </a:prstGeom>
        </p:spPr>
        <p:txBody>
          <a:bodyPr>
            <a:noAutofit/>
          </a:bodyPr>
          <a:lstStyle>
            <a:defPPr/>
            <a:lvl1pPr algn="l" lvl="0">
              <a:spcBef>
                <a:spcPts val="0"/>
              </a:spcBef>
              <a:buNone/>
              <a:defRPr b="false" sz="26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t>Образец заголовка</a:t>
            </a:r>
          </a:p>
        </p:txBody>
      </p:sp>
      <p:sp>
        <p:nvSpPr>
          <p:cNvPr hidden="false" id="14" name="Shape 14"/>
          <p:cNvSpPr txBox="true"/>
          <p:nvPr isPhoto="false">
            <p:ph idx="2" type="body"/>
          </p:nvPr>
        </p:nvSpPr>
        <p:spPr>
          <a:xfrm flipH="false" flipV="false" rot="0">
            <a:off x="914400" y="1676400"/>
            <a:ext cx="3657600" cy="4572000"/>
          </a:xfrm>
          <a:prstGeom prst="rect">
            <a:avLst/>
          </a:prstGeom>
        </p:spPr>
        <p:txBody>
          <a:bodyPr lIns="18288" rIns="18288"/>
          <a:lstStyle>
            <a:defPPr/>
            <a:lvl1pPr algn="l" indent="0" lvl="0" marL="0">
              <a:buNone/>
              <a:defRPr sz="1400"/>
            </a:lvl1pPr>
            <a:lvl2pPr algn="l" indent="0" lvl="1" marL="0">
              <a:buNone/>
              <a:defRPr sz="1200"/>
            </a:lvl2pPr>
            <a:lvl3pPr algn="l" indent="0" lvl="2" marL="0">
              <a:buNone/>
              <a:defRPr sz="1000"/>
            </a:lvl3pPr>
            <a:lvl4pPr algn="l" indent="0" lvl="3" marL="0">
              <a:buNone/>
              <a:defRPr sz="900"/>
            </a:lvl4pPr>
            <a:lvl5pPr algn="l" indent="0" lvl="4" marL="0">
              <a:buNone/>
              <a:defRPr sz="900"/>
            </a:lvl5pPr>
          </a:lstStyle>
          <a:p>
            <a:pPr lvl="0"/>
            <a:r>
              <a:t>Образец текста</a:t>
            </a:r>
          </a:p>
        </p:txBody>
      </p:sp>
      <p:sp>
        <p:nvSpPr>
          <p:cNvPr hidden="false" id="15" name="Shape 15"/>
          <p:cNvSpPr txBox="true"/>
          <p:nvPr isPhoto="false">
            <p:ph idx="1" type="body"/>
          </p:nvPr>
        </p:nvSpPr>
        <p:spPr>
          <a:xfrm flipH="false" flipV="false" rot="0">
            <a:off x="4766732" y="1676400"/>
            <a:ext cx="6815666" cy="4572000"/>
          </a:xfrm>
          <a:prstGeom prst="rect">
            <a:avLst/>
          </a:prstGeom>
        </p:spPr>
        <p:txBody>
          <a:bodyPr tIns="0"/>
          <a:lstStyle>
            <a:defPPr/>
            <a:lvl1pPr lvl="0">
              <a:defRPr sz="2800"/>
            </a:lvl1pPr>
            <a:lvl2pPr lvl="1">
              <a:defRPr sz="2600"/>
            </a:lvl2pPr>
            <a:lvl3pPr lvl="2">
              <a:defRPr sz="2400"/>
            </a:lvl3pPr>
            <a:lvl4pPr lvl="3">
              <a:defRPr sz="2000"/>
            </a:lvl4pPr>
            <a:lvl5pPr lvl="4">
              <a:defRPr sz="1800"/>
            </a:lvl5pPr>
          </a:lstStyle>
          <a:p>
            <a:pPr lvl="0"/>
            <a:r>
              <a:t>Образец текста</a:t>
            </a:r>
          </a:p>
          <a:p>
            <a:pPr lvl="1"/>
            <a:r>
              <a:t>Второй уровень</a:t>
            </a:r>
          </a:p>
          <a:p>
            <a:pPr lvl="2"/>
            <a:r>
              <a:t>Третий уровень</a:t>
            </a:r>
          </a:p>
          <a:p>
            <a:pPr lvl="3"/>
            <a:r>
              <a:t>Четвертый уровень</a:t>
            </a:r>
          </a:p>
          <a:p>
            <a:pPr lvl="4"/>
            <a:r>
              <a:t>Пятый уровень</a:t>
            </a:r>
          </a:p>
        </p:txBody>
      </p:sp>
      <p:sp>
        <p:nvSpPr>
          <p:cNvPr hidden="false" id="16" name="Shape 16"/>
          <p:cNvSpPr txBox="true"/>
          <p:nvPr isPhoto="false">
            <p:ph idx="10" type="dt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26.10.2026</a:t>
            </a:r>
          </a:p>
        </p:txBody>
      </p:sp>
      <p:sp>
        <p:nvSpPr>
          <p:cNvPr hidden="false" id="17" name="Shape 17"/>
          <p:cNvSpPr txBox="true"/>
          <p:nvPr isPhoto="false">
            <p:ph idx="11" type="ftr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/>
        </p:txBody>
      </p:sp>
      <p:sp>
        <p:nvSpPr>
          <p:cNvPr hidden="false" id="18" name="Shape 18"/>
          <p:cNvSpPr txBox="true"/>
          <p:nvPr isPhoto="false">
            <p:ph idx="12" type="sldNum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fld id="{7FD4FD54-C0CF-47C8-A0C9-D064FB81EED5}" type="slidenum">
              <a:t>&lt;#&gt;</a:t>
            </a:fld>
          </a:p>
        </p:txBody>
      </p:sp>
    </p:spTree>
  </p:cSld>
</p:sldLayout>
</file>

<file path=ppt/slideLayouts/slideLayout9.xml><?xml version="1.0" encoding="utf-8"?>
<p:sldLayout xmlns:a="http://schemas.openxmlformats.org/drawingml/2006/main" xmlns:a14="http://schemas.microsoft.com/office/drawing/2010/main" xmlns:a15="http://schemas.microsoft.com/office/drawing/2012/main" xmlns:asvg="http://schemas.microsoft.com/office/drawing/2016/SVG/main" xmlns:c="http://schemas.openxmlformats.org/drawingml/2006/chart" xmlns:co="http://ncloudtech.com" xmlns:co-ooxml="http://ncloudtech.com/ooxml" xmlns:m="http://schemas.openxmlformats.org/officeDocument/2006/math" xmlns:mc="http://schemas.openxmlformats.org/markup-compatibility/2006" xmlns:o="urn:schemas-microsoft-com:office:office" xmlns:p="http://schemas.openxmlformats.org/presentationml/2006/main" xmlns:p14="http://schemas.microsoft.com/office/powerpoint/2010/main" xmlns:pic="http://schemas.openxmlformats.org/drawingml/2006/picture" xmlns:r="http://schemas.openxmlformats.org/officeDocument/2006/relationships" xmlns:s="http://schemas.openxmlformats.org/officeDocument/2006/sharedTypes" xmlns:sl="http://schemas.openxmlformats.org/schemaLibrary/2006/main" xmlns:v="urn:schemas-microsoft-com:vml" xmlns:w="http://schemas.openxmlformats.org/wordprocessingml/2006/main" xmlns:w10="urn:schemas-microsoft-com:office:word" xmlns:w14="http://schemas.microsoft.com/office/word/2010/wordml" xmlns:w15="http://schemas.microsoft.com/office/word/2012/wordml" xmlns:wp="http://schemas.openxmlformats.org/drawingml/2006/wordprocessingDrawing" xmlns:wpg="http://schemas.microsoft.com/office/word/2010/wordprocessingGroup" xmlns:wps="http://schemas.microsoft.com/office/word/2010/wordprocessingShape" xmlns:x="urn:schemas-microsoft-com:office:excel" xmlns:x12ac="http://schemas.microsoft.com/office/spreadsheetml/2011/1/ac" xmlns:x14="http://schemas.microsoft.com/office/spreadsheetml/2009/9/main" xmlns:xdr="http://schemas.openxmlformats.org/drawingml/2006/spreadsheetDrawing" xmlns:xm="http://schemas.microsoft.com/office/excel/2006/main" mc:Ignorable="co co-ooxml w14 x14 w15" showMasterSp="false" type="picTx">
  <p:cSld name="Title and Picture">
    <p:spTree>
      <p:nvGrpSpPr>
        <p:cNvPr hidden="false" id="47" name="GroupShape 47"/>
        <p:cNvGrpSpPr/>
        <p:nvPr isPhoto="false"/>
      </p:nvGrpSpPr>
      <p:grpSpPr>
        <a:xfrm flipH="false" flipV="false" rot="0">
          <a:off x="0" y="0"/>
          <a:ext cx="0" cy="0"/>
          <a:chOff x="0" y="0"/>
          <a:chExt cx="0" cy="0"/>
        </a:xfrm>
      </p:grpSpPr>
      <p:sp>
        <p:nvSpPr>
          <p:cNvPr hidden="false" id="48" name="Shape 48"/>
          <p:cNvSpPr txBox="false"/>
          <p:nvPr isPhoto="false"/>
        </p:nvSpPr>
        <p:spPr>
          <a:xfrm flipH="false" flipV="true" rot="420000">
            <a:off x="4221163" y="1108075"/>
            <a:ext cx="7010400" cy="4114800"/>
          </a:xfrm>
          <a:prstGeom prst="snipRoundRect">
            <a:avLst>
              <a:gd fmla="val 0" name="adj1"/>
              <a:gd fmla="val 3646" name="adj2"/>
            </a:avLst>
          </a:prstGeom>
          <a:solidFill>
            <a:srgbClr val="FFFFFF"/>
          </a:solidFill>
          <a:ln w="3175">
            <a:solidFill>
              <a:srgbClr val="C0C0C0"/>
            </a:solidFill>
            <a:prstDash val="solid"/>
          </a:ln>
        </p:spPr>
        <p:txBody>
          <a:bodyPr anchor="ctr" bIns="45720" lIns="91440" rIns="91440" tIns="45720"/>
          <a:p>
            <a:pPr algn="ctr">
              <a:spcBef>
                <a:spcPts val="0"/>
              </a:spcBef>
              <a:spcAft>
                <a:spcPts val="0"/>
              </a:spcAft>
            </a:pPr>
            <a:endParaRPr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49" name="Shape 49"/>
          <p:cNvSpPr txBox="false"/>
          <p:nvPr isPhoto="false"/>
        </p:nvSpPr>
        <p:spPr>
          <a:xfrm flipH="false" flipV="true" rot="420000">
            <a:off x="10672762" y="5359400"/>
            <a:ext cx="206375" cy="155575"/>
          </a:xfrm>
          <a:prstGeom prst="rtTriangle">
            <a:avLst/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  <p:txBody>
          <a:bodyPr anchor="ctr" bIns="45720" lIns="91440" rIns="91440" tIns="45720"/>
          <a:p>
            <a:pPr algn="ctr">
              <a:spcBef>
                <a:spcPts val="0"/>
              </a:spcBef>
              <a:spcAft>
                <a:spcPts val="0"/>
              </a:spcAft>
            </a:pPr>
            <a:endParaRPr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50" name="Shape 50"/>
          <p:cNvSpPr txBox="false"/>
          <p:nvPr isPhoto="false"/>
        </p:nvSpPr>
        <p:spPr>
          <a:xfrm flipH="false" flipV="true" rot="0">
            <a:off x="-12700" y="5816600"/>
            <a:ext cx="12217400" cy="1041400"/>
          </a:xfrm>
          <a:custGeom>
            <a:avLst>
              <a:gd fmla="val 0" name="A1"/>
              <a:gd fmla="val 0" name="A2"/>
              <a:gd fmla="val 0" name="A3"/>
              <a:gd fmla="val 0" name="A4"/>
              <a:gd fmla="val 0" name="A5"/>
              <a:gd fmla="val 0" name="A6"/>
              <a:gd fmla="val 0" name="A7"/>
              <a:gd fmla="val 0" name="A8"/>
            </a:avLst>
            <a:gdLst>
              <a:gd fmla="val 0" name="OXMLTextRectL"/>
              <a:gd fmla="val 0" name="OXMLTextRectT"/>
              <a:gd fmla="val 0" name="OXMLTextRectR"/>
              <a:gd fmla="val 0" name="OXMLTextRectB"/>
              <a:gd fmla="*/ OXMLTextRectL 1 w" name="COTextRectL"/>
              <a:gd fmla="*/ OXMLTextRectT 1 h" name="COTextRectT"/>
              <a:gd fmla="*/ OXMLTextRectR 1 w" name="COTextRectR"/>
              <a:gd fmla="*/ OXMLTextRectB 1 h" name="COTextRectB"/>
              <a:gd fmla="val 0" name="ODFLeft"/>
              <a:gd fmla="val 0" name="ODFTop"/>
              <a:gd fmla="val 5772" name="ODFRight"/>
              <a:gd fmla="val 656" name="ODFBottom"/>
              <a:gd fmla="val 5772" name="ODFWidth"/>
              <a:gd fmla="val 656" name="ODFHeight"/>
            </a:gdLst>
            <a:rect b="OXMLTextRectB" l="OXMLTextRectL" r="OXMLTextRectR" t="OXMLTextRectT"/>
            <a:pathLst>
              <a:path fill="norm" h="656" stroke="true" w="5772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</a:gradFill>
          <a:ln w="9525">
            <a:noFill/>
            <a:headEnd len="med" type="none" w="med"/>
            <a:tailEnd len="med" type="none" w="med"/>
          </a:ln>
        </p:spPr>
        <p:txBody>
          <a:bodyPr bIns="45720" lIns="91440" rIns="91440" tIns="45720"/>
          <a:p>
            <a:pPr algn="l">
              <a:spcBef>
                <a:spcPts val="0"/>
              </a:spcBef>
              <a:spcAft>
                <a:spcPts val="0"/>
              </a:spcAft>
            </a:pPr>
            <a:endParaRPr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51" name="Shape 51"/>
          <p:cNvSpPr txBox="false"/>
          <p:nvPr isPhoto="false"/>
        </p:nvSpPr>
        <p:spPr>
          <a:xfrm flipH="false" flipV="true" rot="0">
            <a:off x="5842000" y="6219825"/>
            <a:ext cx="6350000" cy="638175"/>
          </a:xfrm>
          <a:custGeom>
            <a:avLst>
              <a:gd fmla="val 0" name="A1"/>
              <a:gd fmla="val 0" name="A2"/>
              <a:gd fmla="val 0" name="A3"/>
              <a:gd fmla="val 0" name="A4"/>
              <a:gd fmla="val 0" name="A5"/>
              <a:gd fmla="val 0" name="A6"/>
              <a:gd fmla="val 0" name="A7"/>
              <a:gd fmla="val 0" name="A8"/>
            </a:avLst>
            <a:gdLst>
              <a:gd fmla="val 0" name="OXMLTextRectL"/>
              <a:gd fmla="val 0" name="OXMLTextRectT"/>
              <a:gd fmla="val 0" name="OXMLTextRectR"/>
              <a:gd fmla="val 0" name="OXMLTextRectB"/>
              <a:gd fmla="*/ OXMLTextRectL 1 w" name="COTextRectL"/>
              <a:gd fmla="*/ OXMLTextRectT 1 h" name="COTextRectT"/>
              <a:gd fmla="*/ OXMLTextRectR 1 w" name="COTextRectR"/>
              <a:gd fmla="*/ OXMLTextRectB 1 h" name="COTextRectB"/>
              <a:gd fmla="val 0" name="ODFLeft"/>
              <a:gd fmla="val 0" name="ODFTop"/>
              <a:gd fmla="val 3000" name="ODFRight"/>
              <a:gd fmla="val 595" name="ODFBottom"/>
              <a:gd fmla="val 3000" name="ODFWidth"/>
              <a:gd fmla="val 595" name="ODFHeight"/>
            </a:gdLst>
            <a:rect b="OXMLTextRectB" l="OXMLTextRectL" r="OXMLTextRectR" t="OXMLTextRectT"/>
            <a:pathLst>
              <a:path fill="norm" h="595" stroke="true" w="300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</a:gradFill>
          <a:ln w="9525">
            <a:noFill/>
            <a:headEnd len="med" type="none" w="med"/>
            <a:tailEnd len="med" type="none" w="med"/>
          </a:ln>
        </p:spPr>
        <p:txBody>
          <a:bodyPr bIns="45720" lIns="91440" rIns="91440" tIns="45720"/>
          <a:p>
            <a:pPr algn="l">
              <a:spcBef>
                <a:spcPts val="0"/>
              </a:spcBef>
              <a:spcAft>
                <a:spcPts val="0"/>
              </a:spcAft>
            </a:pPr>
            <a:endParaRPr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52" name="Shape 52"/>
          <p:cNvSpPr txBox="true"/>
          <p:nvPr isPhoto="false">
            <p:ph idx="0" type="title"/>
          </p:nvPr>
        </p:nvSpPr>
        <p:spPr>
          <a:xfrm flipH="false" flipV="false" rot="0">
            <a:off x="812800" y="1176997"/>
            <a:ext cx="2950464" cy="1582621"/>
          </a:xfrm>
          <a:prstGeom prst="rect">
            <a:avLst/>
          </a:prstGeom>
        </p:spPr>
        <p:txBody>
          <a:bodyPr bIns="45720" lIns="45720" rIns="45720"/>
          <a:lstStyle>
            <a:defPPr/>
            <a:lvl1pPr algn="l" lvl="0">
              <a:buNone/>
              <a:defRPr b="true" sz="2000">
                <a:solidFill>
                  <a:schemeClr val="tx2"/>
                </a:solidFill>
              </a:defRPr>
            </a:lvl1pPr>
          </a:lstStyle>
          <a:p>
            <a:r>
              <a:t>Образец заголовка</a:t>
            </a:r>
          </a:p>
        </p:txBody>
      </p:sp>
      <p:sp>
        <p:nvSpPr>
          <p:cNvPr hidden="false" id="53" name="Shape 53"/>
          <p:cNvSpPr txBox="true"/>
          <p:nvPr isPhoto="false">
            <p:ph idx="2" type="body"/>
          </p:nvPr>
        </p:nvSpPr>
        <p:spPr>
          <a:xfrm flipH="false" flipV="false" rot="0">
            <a:off x="812800" y="2828785"/>
            <a:ext cx="2946400" cy="2179320"/>
          </a:xfrm>
          <a:prstGeom prst="rect">
            <a:avLst/>
          </a:prstGeom>
        </p:spPr>
        <p:txBody>
          <a:bodyPr lIns="64008" rIns="45720"/>
          <a:lstStyle>
            <a:defPPr/>
            <a:lvl1pPr algn="l" indent="0" lvl="0" marL="0">
              <a:spcBef>
                <a:spcPts val="250"/>
              </a:spcBef>
              <a:buNone/>
              <a:defRPr sz="1300"/>
            </a:lvl1pPr>
            <a:lvl2pPr lvl="1">
              <a:defRPr sz="1200"/>
            </a:lvl2pPr>
            <a:lvl3pPr lvl="2">
              <a:defRPr sz="1000"/>
            </a:lvl3pPr>
            <a:lvl4pPr lvl="3">
              <a:defRPr sz="900"/>
            </a:lvl4pPr>
            <a:lvl5pPr lvl="4">
              <a:defRPr sz="900"/>
            </a:lvl5pPr>
          </a:lstStyle>
          <a:p>
            <a:pPr lvl="0"/>
            <a:r>
              <a:t>Образец текста</a:t>
            </a:r>
          </a:p>
        </p:txBody>
      </p:sp>
      <p:sp>
        <p:nvSpPr>
          <p:cNvPr hidden="false" id="54" name="Shape 54"/>
          <p:cNvSpPr txBox="true"/>
          <p:nvPr isPhoto="false">
            <p:ph idx="1" type="body"/>
          </p:nvPr>
        </p:nvSpPr>
        <p:spPr>
          <a:xfrm flipH="false" flipV="false" rot="420000">
            <a:off x="4647724" y="1199517"/>
            <a:ext cx="6156960" cy="3931920"/>
          </a:xfrm>
          <a:prstGeom prst="rect">
            <a:avLst/>
          </a:prstGeom>
          <a:solidFill>
            <a:schemeClr val="bg2"/>
          </a:solidFill>
          <a:ln w="3000">
            <a:solidFill>
              <a:srgbClr val="C0C0C0"/>
            </a:solidFill>
            <a:prstDash val="solid"/>
          </a:ln>
        </p:spPr>
        <p:txBody>
          <a:bodyPr>
            <a:normAutofit fontScale="100%" lnSpcReduction="0%"/>
          </a:bodyPr>
          <a:lstStyle>
            <a:defPPr/>
            <a:lvl1pPr indent="0" lvl="0" marL="0">
              <a:buNone/>
              <a:defRPr sz="3200"/>
            </a:lvl1pPr>
          </a:lstStyle>
          <a:p>
            <a:pPr lvl="0"/>
            <a:r>
              <a:t>Вставка рисунка</a:t>
            </a:r>
          </a:p>
        </p:txBody>
      </p:sp>
      <p:sp>
        <p:nvSpPr>
          <p:cNvPr hidden="false" id="55" name="Shape 55"/>
          <p:cNvSpPr txBox="true"/>
          <p:nvPr isPhoto="false">
            <p:ph idx="10" type="dt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26.10.2026</a:t>
            </a:r>
          </a:p>
        </p:txBody>
      </p:sp>
      <p:sp>
        <p:nvSpPr>
          <p:cNvPr hidden="false" id="56" name="Shape 56"/>
          <p:cNvSpPr txBox="true"/>
          <p:nvPr isPhoto="false">
            <p:ph idx="11" type="ftr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/>
        </p:txBody>
      </p:sp>
      <p:sp>
        <p:nvSpPr>
          <p:cNvPr hidden="false" id="57" name="Shape 57"/>
          <p:cNvSpPr txBox="true"/>
          <p:nvPr isPhoto="false">
            <p:ph idx="12" type="sldNum"/>
          </p:nvPr>
        </p:nvSpPr>
        <p:spPr>
          <a:xfrm flipH="false" flipV="false" rot="0">
            <a:off x="10769600" y="6356350"/>
            <a:ext cx="812800" cy="365125"/>
          </a:xfrm>
          <a:prstGeom prst="rect">
            <a:avLst/>
          </a:prstGeom>
        </p:spPr>
        <p:txBody>
          <a:bodyPr/>
          <a:lstStyle>
            <a:defPPr/>
            <a:lvl1pPr lvl="0"/>
          </a:lstStyle>
          <a:p>
            <a:fld id="{90904E7D-6BAF-460D-BC1C-612367D1756D}" type="slidenum">
              <a:t>&lt;#&gt;</a:t>
            </a:fld>
          </a:p>
        </p:txBody>
      </p:sp>
    </p:spTree>
  </p:cSld>
</p:sldLayout>
</file>

<file path=ppt/slideLayouts/slideLayout10.xml><?xml version="1.0" encoding="utf-8"?>
<p:sldLayout xmlns:a="http://schemas.openxmlformats.org/drawingml/2006/main" xmlns:a14="http://schemas.microsoft.com/office/drawing/2010/main" xmlns:a15="http://schemas.microsoft.com/office/drawing/2012/main" xmlns:asvg="http://schemas.microsoft.com/office/drawing/2016/SVG/main" xmlns:c="http://schemas.openxmlformats.org/drawingml/2006/chart" xmlns:co="http://ncloudtech.com" xmlns:co-ooxml="http://ncloudtech.com/ooxml" xmlns:m="http://schemas.openxmlformats.org/officeDocument/2006/math" xmlns:mc="http://schemas.openxmlformats.org/markup-compatibility/2006" xmlns:o="urn:schemas-microsoft-com:office:office" xmlns:p="http://schemas.openxmlformats.org/presentationml/2006/main" xmlns:p14="http://schemas.microsoft.com/office/powerpoint/2010/main" xmlns:pic="http://schemas.openxmlformats.org/drawingml/2006/picture" xmlns:r="http://schemas.openxmlformats.org/officeDocument/2006/relationships" xmlns:s="http://schemas.openxmlformats.org/officeDocument/2006/sharedTypes" xmlns:sl="http://schemas.openxmlformats.org/schemaLibrary/2006/main" xmlns:v="urn:schemas-microsoft-com:vml" xmlns:w="http://schemas.openxmlformats.org/wordprocessingml/2006/main" xmlns:w10="urn:schemas-microsoft-com:office:word" xmlns:w14="http://schemas.microsoft.com/office/word/2010/wordml" xmlns:w15="http://schemas.microsoft.com/office/word/2012/wordml" xmlns:wp="http://schemas.openxmlformats.org/drawingml/2006/wordprocessingDrawing" xmlns:wpg="http://schemas.microsoft.com/office/word/2010/wordprocessingGroup" xmlns:wps="http://schemas.microsoft.com/office/word/2010/wordprocessingShape" xmlns:x="urn:schemas-microsoft-com:office:excel" xmlns:x12ac="http://schemas.microsoft.com/office/spreadsheetml/2011/1/ac" xmlns:x14="http://schemas.microsoft.com/office/spreadsheetml/2009/9/main" xmlns:xdr="http://schemas.openxmlformats.org/drawingml/2006/spreadsheetDrawing" xmlns:xm="http://schemas.microsoft.com/office/excel/2006/main" mc:Ignorable="co co-ooxml w14 x14 w15" showMasterSp="true" type="vertTx">
  <p:cSld name="Title and Vertical Text">
    <p:spTree>
      <p:nvGrpSpPr>
        <p:cNvPr hidden="false" id="58" name="GroupShape 58"/>
        <p:cNvGrpSpPr/>
        <p:nvPr isPhoto="false"/>
      </p:nvGrpSpPr>
      <p:grpSpPr>
        <a:xfrm flipH="false" flipV="false" rot="0">
          <a:off x="0" y="0"/>
          <a:ext cx="0" cy="0"/>
          <a:chOff x="0" y="0"/>
          <a:chExt cx="0" cy="0"/>
        </a:xfrm>
      </p:grpSpPr>
      <p:sp>
        <p:nvSpPr>
          <p:cNvPr hidden="false" id="59" name="Shape 59"/>
          <p:cNvSpPr txBox="true"/>
          <p:nvPr isPhoto="false">
            <p:ph idx="0" type="title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Образец заголовка</a:t>
            </a:r>
          </a:p>
        </p:txBody>
      </p:sp>
      <p:sp>
        <p:nvSpPr>
          <p:cNvPr hidden="false" id="60" name="Shape 60"/>
          <p:cNvSpPr txBox="true"/>
          <p:nvPr isPhoto="false">
            <p:ph idx="1" type="body"/>
          </p:nvPr>
        </p:nvSpPr>
        <p:spPr>
          <a:prstGeom prst="rect">
            <a:avLst/>
          </a:prstGeom>
        </p:spPr>
        <p:txBody>
          <a:bodyPr vert="eaVert"/>
          <a:lstStyle>
            <a:defPPr/>
            <a:lvl1pPr lvl="0"/>
          </a:lstStyle>
          <a:p>
            <a:pPr lvl="0"/>
            <a:r>
              <a:t>Образец текста</a:t>
            </a:r>
          </a:p>
          <a:p>
            <a:pPr lvl="1"/>
            <a:r>
              <a:t>Второй уровень</a:t>
            </a:r>
          </a:p>
          <a:p>
            <a:pPr lvl="2"/>
            <a:r>
              <a:t>Третий уровень</a:t>
            </a:r>
          </a:p>
          <a:p>
            <a:pPr lvl="3"/>
            <a:r>
              <a:t>Четвертый уровень</a:t>
            </a:r>
          </a:p>
          <a:p>
            <a:pPr lvl="4"/>
            <a:r>
              <a:t>Пятый уровень</a:t>
            </a:r>
          </a:p>
        </p:txBody>
      </p:sp>
      <p:sp>
        <p:nvSpPr>
          <p:cNvPr hidden="false" id="61" name="Shape 61"/>
          <p:cNvSpPr txBox="true"/>
          <p:nvPr isPhoto="false">
            <p:ph idx="10" type="dt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26.10.2026</a:t>
            </a:r>
          </a:p>
        </p:txBody>
      </p:sp>
      <p:sp>
        <p:nvSpPr>
          <p:cNvPr hidden="false" id="62" name="Shape 62"/>
          <p:cNvSpPr txBox="true"/>
          <p:nvPr isPhoto="false">
            <p:ph idx="11" type="ftr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/>
        </p:txBody>
      </p:sp>
      <p:sp>
        <p:nvSpPr>
          <p:cNvPr hidden="false" id="63" name="Shape 63"/>
          <p:cNvSpPr txBox="true"/>
          <p:nvPr isPhoto="false">
            <p:ph idx="12" type="sldNum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fld id="{177B36DF-033D-42E8-AF7A-E0F8BCC067C9}" type="slidenum">
              <a:t>&lt;#&gt;</a:t>
            </a:fld>
          </a:p>
        </p:txBody>
      </p:sp>
    </p:spTree>
  </p:cSld>
</p:sldLayout>
</file>

<file path=ppt/slideLayouts/slideLayout11.xml><?xml version="1.0" encoding="utf-8"?>
<p:sldLayout xmlns:a="http://schemas.openxmlformats.org/drawingml/2006/main" xmlns:a14="http://schemas.microsoft.com/office/drawing/2010/main" xmlns:a15="http://schemas.microsoft.com/office/drawing/2012/main" xmlns:asvg="http://schemas.microsoft.com/office/drawing/2016/SVG/main" xmlns:c="http://schemas.openxmlformats.org/drawingml/2006/chart" xmlns:co="http://ncloudtech.com" xmlns:co-ooxml="http://ncloudtech.com/ooxml" xmlns:m="http://schemas.openxmlformats.org/officeDocument/2006/math" xmlns:mc="http://schemas.openxmlformats.org/markup-compatibility/2006" xmlns:o="urn:schemas-microsoft-com:office:office" xmlns:p="http://schemas.openxmlformats.org/presentationml/2006/main" xmlns:p14="http://schemas.microsoft.com/office/powerpoint/2010/main" xmlns:pic="http://schemas.openxmlformats.org/drawingml/2006/picture" xmlns:r="http://schemas.openxmlformats.org/officeDocument/2006/relationships" xmlns:s="http://schemas.openxmlformats.org/officeDocument/2006/sharedTypes" xmlns:sl="http://schemas.openxmlformats.org/schemaLibrary/2006/main" xmlns:v="urn:schemas-microsoft-com:vml" xmlns:w="http://schemas.openxmlformats.org/wordprocessingml/2006/main" xmlns:w10="urn:schemas-microsoft-com:office:word" xmlns:w14="http://schemas.microsoft.com/office/word/2010/wordml" xmlns:w15="http://schemas.microsoft.com/office/word/2012/wordml" xmlns:wp="http://schemas.openxmlformats.org/drawingml/2006/wordprocessingDrawing" xmlns:wpg="http://schemas.microsoft.com/office/word/2010/wordprocessingGroup" xmlns:wps="http://schemas.microsoft.com/office/word/2010/wordprocessingShape" xmlns:x="urn:schemas-microsoft-com:office:excel" xmlns:x12ac="http://schemas.microsoft.com/office/spreadsheetml/2011/1/ac" xmlns:x14="http://schemas.microsoft.com/office/spreadsheetml/2009/9/main" xmlns:xdr="http://schemas.openxmlformats.org/drawingml/2006/spreadsheetDrawing" xmlns:xm="http://schemas.microsoft.com/office/excel/2006/main" mc:Ignorable="co co-ooxml w14 x14 w15" showMasterSp="true" type="vertTitleAndTx">
  <p:cSld name="Vertical Title and Text">
    <p:spTree>
      <p:nvGrpSpPr>
        <p:cNvPr hidden="false" id="70" name="GroupShape 70"/>
        <p:cNvGrpSpPr/>
        <p:nvPr isPhoto="false"/>
      </p:nvGrpSpPr>
      <p:grpSpPr>
        <a:xfrm flipH="false" flipV="false" rot="0">
          <a:off x="0" y="0"/>
          <a:ext cx="0" cy="0"/>
          <a:chOff x="0" y="0"/>
          <a:chExt cx="0" cy="0"/>
        </a:xfrm>
      </p:grpSpPr>
      <p:sp>
        <p:nvSpPr>
          <p:cNvPr hidden="false" id="71" name="Shape 71"/>
          <p:cNvSpPr txBox="true"/>
          <p:nvPr isPhoto="false">
            <p:ph idx="0" type="title"/>
          </p:nvPr>
        </p:nvSpPr>
        <p:spPr>
          <a:xfrm flipH="false" flipV="false" rot="0">
            <a:off x="8839200" y="914402"/>
            <a:ext cx="2743200" cy="5211763"/>
          </a:xfrm>
          <a:prstGeom prst="rect">
            <a:avLst/>
          </a:prstGeom>
        </p:spPr>
        <p:txBody>
          <a:bodyPr vert="eaVert"/>
          <a:lstStyle>
            <a:defPPr/>
            <a:lvl1pPr lvl="0"/>
          </a:lstStyle>
          <a:p>
            <a:r>
              <a:t>Образец заголовка</a:t>
            </a:r>
          </a:p>
        </p:txBody>
      </p:sp>
      <p:sp>
        <p:nvSpPr>
          <p:cNvPr hidden="false" id="72" name="Shape 72"/>
          <p:cNvSpPr txBox="true"/>
          <p:nvPr isPhoto="false">
            <p:ph idx="1" type="body"/>
          </p:nvPr>
        </p:nvSpPr>
        <p:spPr>
          <a:xfrm flipH="false" flipV="false" rot="0">
            <a:off x="609600" y="914402"/>
            <a:ext cx="8026400" cy="5211763"/>
          </a:xfrm>
          <a:prstGeom prst="rect">
            <a:avLst/>
          </a:prstGeom>
        </p:spPr>
        <p:txBody>
          <a:bodyPr vert="eaVert"/>
          <a:lstStyle>
            <a:defPPr/>
            <a:lvl1pPr lvl="0"/>
          </a:lstStyle>
          <a:p>
            <a:pPr lvl="0"/>
            <a:r>
              <a:t>Образец текста</a:t>
            </a:r>
          </a:p>
          <a:p>
            <a:pPr lvl="1"/>
            <a:r>
              <a:t>Второй уровень</a:t>
            </a:r>
          </a:p>
          <a:p>
            <a:pPr lvl="2"/>
            <a:r>
              <a:t>Третий уровень</a:t>
            </a:r>
          </a:p>
          <a:p>
            <a:pPr lvl="3"/>
            <a:r>
              <a:t>Четвертый уровень</a:t>
            </a:r>
          </a:p>
          <a:p>
            <a:pPr lvl="4"/>
            <a:r>
              <a:t>Пятый уровень</a:t>
            </a:r>
          </a:p>
        </p:txBody>
      </p:sp>
      <p:sp>
        <p:nvSpPr>
          <p:cNvPr hidden="false" id="73" name="Shape 73"/>
          <p:cNvSpPr txBox="true"/>
          <p:nvPr isPhoto="false">
            <p:ph idx="10" type="dt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26.10.2026</a:t>
            </a:r>
          </a:p>
        </p:txBody>
      </p:sp>
      <p:sp>
        <p:nvSpPr>
          <p:cNvPr hidden="false" id="74" name="Shape 74"/>
          <p:cNvSpPr txBox="true"/>
          <p:nvPr isPhoto="false">
            <p:ph idx="11" type="ftr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/>
        </p:txBody>
      </p:sp>
      <p:sp>
        <p:nvSpPr>
          <p:cNvPr hidden="false" id="75" name="Shape 75"/>
          <p:cNvSpPr txBox="true"/>
          <p:nvPr isPhoto="false">
            <p:ph idx="12" type="sldNum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fld id="{DBA888C7-7C1F-4057-ACC5-74AC29BE4748}" type="slidenum">
              <a:t>&lt;#&gt;</a:t>
            </a:fld>
          </a:p>
        </p:txBody>
      </p:sp>
    </p:spTree>
  </p:cSld>
</p:sldLayout>
</file>

<file path=ppt/slideMasters/_rels/slideMaster1.xml.rels><?xml version="1.0" encoding="UTF-8" standalone="no" ?>
<Relationships xmlns="http://schemas.openxmlformats.org/package/2006/relationships">
  <Relationship Id="rId13" Target="../media/1.jpeg" Type="http://schemas.openxmlformats.org/officeDocument/2006/relationships/image"/>
  <Relationship Id="rId4" Target="../slideLayouts/slideLayout3.xml" Type="http://schemas.openxmlformats.org/officeDocument/2006/relationships/slideLayout"/>
  <Relationship Id="rId1" Target="../theme/theme1.xml" Type="http://schemas.openxmlformats.org/officeDocument/2006/relationships/theme"/>
  <Relationship Id="rId8" Target="../slideLayouts/slideLayout7.xml" Type="http://schemas.openxmlformats.org/officeDocument/2006/relationships/slideLayout"/>
  <Relationship Id="rId12" Target="../slideLayouts/slideLayout11.xml" Type="http://schemas.openxmlformats.org/officeDocument/2006/relationships/slideLayout"/>
  <Relationship Id="rId10" Target="../slideLayouts/slideLayout9.xml" Type="http://schemas.openxmlformats.org/officeDocument/2006/relationships/slideLayout"/>
  <Relationship Id="rId7" Target="../slideLayouts/slideLayout6.xml" Type="http://schemas.openxmlformats.org/officeDocument/2006/relationships/slideLayout"/>
  <Relationship Id="rId5" Target="../slideLayouts/slideLayout4.xml" Type="http://schemas.openxmlformats.org/officeDocument/2006/relationships/slideLayout"/>
  <Relationship Id="rId3" Target="../slideLayouts/slideLayout2.xml" Type="http://schemas.openxmlformats.org/officeDocument/2006/relationships/slideLayout"/>
  <Relationship Id="rId2" Target="../slideLayouts/slideLayout1.xml" Type="http://schemas.openxmlformats.org/officeDocument/2006/relationships/slideLayout"/>
  <Relationship Id="rId9" Target="../slideLayouts/slideLayout8.xml" Type="http://schemas.openxmlformats.org/officeDocument/2006/relationships/slideLayout"/>
  <Relationship Id="rId6" Target="../slideLayouts/slideLayout5.xml" Type="http://schemas.openxmlformats.org/officeDocument/2006/relationships/slideLayout"/>
  <Relationship Id="rId11" Target="../slideLayouts/slideLayout10.xml" Type="http://schemas.openxmlformats.org/officeDocument/2006/relationships/slideLayout"/>
</Relationships>

</file>

<file path=ppt/slideMasters/slideMaster1.xml><?xml version="1.0" encoding="utf-8"?>
<p:sldMaster xmlns:a="http://schemas.openxmlformats.org/drawingml/2006/main" xmlns:a14="http://schemas.microsoft.com/office/drawing/2010/main" xmlns:a15="http://schemas.microsoft.com/office/drawing/2012/main" xmlns:asvg="http://schemas.microsoft.com/office/drawing/2016/SVG/main" xmlns:c="http://schemas.openxmlformats.org/drawingml/2006/chart" xmlns:co="http://ncloudtech.com" xmlns:co-ooxml="http://ncloudtech.com/ooxml" xmlns:m="http://schemas.openxmlformats.org/officeDocument/2006/math" xmlns:mc="http://schemas.openxmlformats.org/markup-compatibility/2006" xmlns:o="urn:schemas-microsoft-com:office:office" xmlns:p="http://schemas.openxmlformats.org/presentationml/2006/main" xmlns:p14="http://schemas.microsoft.com/office/powerpoint/2010/main" xmlns:pic="http://schemas.openxmlformats.org/drawingml/2006/picture" xmlns:r="http://schemas.openxmlformats.org/officeDocument/2006/relationships" xmlns:s="http://schemas.openxmlformats.org/officeDocument/2006/sharedTypes" xmlns:sl="http://schemas.openxmlformats.org/schemaLibrary/2006/main" xmlns:v="urn:schemas-microsoft-com:vml" xmlns:w="http://schemas.openxmlformats.org/wordprocessingml/2006/main" xmlns:w10="urn:schemas-microsoft-com:office:word" xmlns:w14="http://schemas.microsoft.com/office/word/2010/wordml" xmlns:w15="http://schemas.microsoft.com/office/word/2012/wordml" xmlns:wp="http://schemas.openxmlformats.org/drawingml/2006/wordprocessingDrawing" xmlns:wpg="http://schemas.microsoft.com/office/word/2010/wordprocessingGroup" xmlns:wps="http://schemas.microsoft.com/office/word/2010/wordprocessingShape" xmlns:x="urn:schemas-microsoft-com:office:excel" xmlns:x12ac="http://schemas.microsoft.com/office/spreadsheetml/2011/1/ac" xmlns:x14="http://schemas.microsoft.com/office/spreadsheetml/2009/9/main" xmlns:xdr="http://schemas.openxmlformats.org/drawingml/2006/spreadsheetDrawing" xmlns:xm="http://schemas.microsoft.com/office/excel/2006/main" mc:Ignorable="co co-ooxml w14 x14 w15">
  <p:cSld name="">
    <p:bg>
      <p:bgPr>
        <a:blipFill>
          <a:blip r:embed="rId13"/>
          <a:stretch/>
        </a:blipFill>
      </p:bgPr>
    </p:bg>
    <p:spTree>
      <p:nvGrpSpPr>
        <p:cNvPr hidden="false" id="1" name="GroupShape 1"/>
        <p:cNvGrpSpPr/>
        <p:nvPr isPhoto="false"/>
      </p:nvGrpSpPr>
      <p:grpSpPr>
        <a:xfrm flipH="false" flipV="false" rot="0">
          <a:off x="0" y="0"/>
          <a:ext cx="0" cy="0"/>
          <a:chOff x="0" y="0"/>
          <a:chExt cx="0" cy="0"/>
        </a:xfrm>
      </p:grpSpPr>
      <p:sp>
        <p:nvSpPr>
          <p:cNvPr hidden="false" id="2" name="Shape 2"/>
          <p:cNvSpPr txBox="false"/>
          <p:nvPr isPhoto="false"/>
        </p:nvSpPr>
        <p:spPr>
          <a:xfrm flipH="false" flipV="false" rot="0">
            <a:off x="-12700" y="-7938"/>
            <a:ext cx="12217400" cy="1041401"/>
          </a:xfrm>
          <a:custGeom>
            <a:avLst>
              <a:gd fmla="val 0" name="A1"/>
              <a:gd fmla="val 0" name="A2"/>
              <a:gd fmla="val 0" name="A3"/>
              <a:gd fmla="val 0" name="A4"/>
              <a:gd fmla="val 0" name="A5"/>
              <a:gd fmla="val 0" name="A6"/>
              <a:gd fmla="val 0" name="A7"/>
              <a:gd fmla="val 0" name="A8"/>
            </a:avLst>
            <a:gdLst>
              <a:gd fmla="val 0" name="OXMLTextRectL"/>
              <a:gd fmla="val 0" name="OXMLTextRectT"/>
              <a:gd fmla="val 0" name="OXMLTextRectR"/>
              <a:gd fmla="val 0" name="OXMLTextRectB"/>
              <a:gd fmla="*/ OXMLTextRectL 1 w" name="COTextRectL"/>
              <a:gd fmla="*/ OXMLTextRectT 1 h" name="COTextRectT"/>
              <a:gd fmla="*/ OXMLTextRectR 1 w" name="COTextRectR"/>
              <a:gd fmla="*/ OXMLTextRectB 1 h" name="COTextRectB"/>
              <a:gd fmla="val 0" name="ODFLeft"/>
              <a:gd fmla="val 0" name="ODFTop"/>
              <a:gd fmla="val 5772" name="ODFRight"/>
              <a:gd fmla="val 656" name="ODFBottom"/>
              <a:gd fmla="val 5772" name="ODFWidth"/>
              <a:gd fmla="val 656" name="ODFHeight"/>
            </a:gdLst>
            <a:rect b="OXMLTextRectB" l="OXMLTextRectL" r="OXMLTextRectR" t="OXMLTextRectT"/>
            <a:pathLst>
              <a:path fill="norm" h="656" stroke="true" w="5772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</a:gradFill>
          <a:ln w="9525">
            <a:noFill/>
            <a:headEnd len="med" type="none" w="med"/>
            <a:tailEnd len="med" type="none" w="med"/>
          </a:ln>
        </p:spPr>
        <p:txBody>
          <a:bodyPr bIns="45720" lIns="91440" rIns="91440" tIns="45720"/>
          <a:p>
            <a:pPr algn="l">
              <a:spcBef>
                <a:spcPts val="0"/>
              </a:spcBef>
              <a:spcAft>
                <a:spcPts val="0"/>
              </a:spcAft>
            </a:pPr>
            <a:endParaRPr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3" name="Shape 3"/>
          <p:cNvSpPr txBox="false"/>
          <p:nvPr isPhoto="false"/>
        </p:nvSpPr>
        <p:spPr>
          <a:xfrm flipH="false" flipV="false" rot="0">
            <a:off x="5842000" y="-7938"/>
            <a:ext cx="6350000" cy="638176"/>
          </a:xfrm>
          <a:custGeom>
            <a:avLst>
              <a:gd fmla="val 0" name="A1"/>
              <a:gd fmla="val 0" name="A2"/>
              <a:gd fmla="val 0" name="A3"/>
              <a:gd fmla="val 0" name="A4"/>
              <a:gd fmla="val 0" name="A5"/>
              <a:gd fmla="val 0" name="A6"/>
              <a:gd fmla="val 0" name="A7"/>
              <a:gd fmla="val 0" name="A8"/>
            </a:avLst>
            <a:gdLst>
              <a:gd fmla="val 0" name="OXMLTextRectL"/>
              <a:gd fmla="val 0" name="OXMLTextRectT"/>
              <a:gd fmla="val 0" name="OXMLTextRectR"/>
              <a:gd fmla="val 0" name="OXMLTextRectB"/>
              <a:gd fmla="*/ OXMLTextRectL 1 w" name="COTextRectL"/>
              <a:gd fmla="*/ OXMLTextRectT 1 h" name="COTextRectT"/>
              <a:gd fmla="*/ OXMLTextRectR 1 w" name="COTextRectR"/>
              <a:gd fmla="*/ OXMLTextRectB 1 h" name="COTextRectB"/>
              <a:gd fmla="val 0" name="ODFLeft"/>
              <a:gd fmla="val 0" name="ODFTop"/>
              <a:gd fmla="val 3000" name="ODFRight"/>
              <a:gd fmla="val 595" name="ODFBottom"/>
              <a:gd fmla="val 3000" name="ODFWidth"/>
              <a:gd fmla="val 595" name="ODFHeight"/>
            </a:gdLst>
            <a:rect b="OXMLTextRectB" l="OXMLTextRectL" r="OXMLTextRectR" t="OXMLTextRectT"/>
            <a:pathLst>
              <a:path fill="norm" h="595" stroke="true" w="300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</a:gradFill>
          <a:ln w="9525">
            <a:noFill/>
            <a:headEnd len="med" type="none" w="med"/>
            <a:tailEnd len="med" type="none" w="med"/>
          </a:ln>
        </p:spPr>
        <p:txBody>
          <a:bodyPr bIns="45720" lIns="91440" rIns="91440" tIns="45720"/>
          <a:p>
            <a:pPr algn="l">
              <a:spcBef>
                <a:spcPts val="0"/>
              </a:spcBef>
              <a:spcAft>
                <a:spcPts val="0"/>
              </a:spcAft>
            </a:pPr>
            <a:endParaRPr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4" name="Shape 4"/>
          <p:cNvSpPr txBox="true"/>
          <p:nvPr isPhoto="false">
            <p:ph idx="0" type="title"/>
          </p:nvPr>
        </p:nvSpPr>
        <p:spPr>
          <a:xfrm flipH="false" flipV="false" rot="0">
            <a:off x="609600" y="704850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anchor="b" bIns="0" lIns="0" rIns="0" tIns="45720" vert="horz" wrap="square"/>
          <a:p>
            <a:pPr lvl="0"/>
            <a:r>
              <a:t>Образец заголовка</a:t>
            </a:r>
          </a:p>
        </p:txBody>
      </p:sp>
      <p:sp>
        <p:nvSpPr>
          <p:cNvPr hidden="false" id="5" name="Shape 5"/>
          <p:cNvSpPr txBox="true"/>
          <p:nvPr isPhoto="false">
            <p:ph idx="1" type="body"/>
          </p:nvPr>
        </p:nvSpPr>
        <p:spPr>
          <a:xfrm flipH="false" flipV="false" rot="0">
            <a:off x="609600" y="1935163"/>
            <a:ext cx="10972800" cy="4389436"/>
          </a:xfrm>
          <a:prstGeom prst="rect">
            <a:avLst/>
          </a:prstGeom>
          <a:noFill/>
          <a:ln>
            <a:noFill/>
          </a:ln>
        </p:spPr>
        <p:txBody>
          <a:bodyPr anchor="t" bIns="45720" lIns="91440" rIns="91440" tIns="45720" vert="horz" wrap="square"/>
          <a:p>
            <a:pPr lvl="0"/>
            <a:r>
              <a:t>Образец текста</a:t>
            </a:r>
          </a:p>
          <a:p>
            <a:pPr lvl="1"/>
            <a:r>
              <a:t>Второй уровень</a:t>
            </a:r>
          </a:p>
          <a:p>
            <a:pPr lvl="2"/>
            <a:r>
              <a:t>Третий уровень</a:t>
            </a:r>
          </a:p>
          <a:p>
            <a:pPr lvl="3"/>
            <a:r>
              <a:t>Четвертый уровень</a:t>
            </a:r>
          </a:p>
          <a:p>
            <a:pPr lvl="4"/>
            <a:r>
              <a:t>Пятый уровень</a:t>
            </a:r>
          </a:p>
        </p:txBody>
      </p:sp>
      <p:sp>
        <p:nvSpPr>
          <p:cNvPr hidden="false" id="6" name="Shape 6"/>
          <p:cNvSpPr txBox="true"/>
          <p:nvPr isPhoto="false">
            <p:ph idx="2" type="dt"/>
          </p:nvPr>
        </p:nvSpPr>
        <p:spPr>
          <a:xfrm flipH="false" flipV="false" rot="0">
            <a:off x="609600" y="6356350"/>
            <a:ext cx="2844800" cy="365125"/>
          </a:xfrm>
          <a:prstGeom prst="rect">
            <a:avLst/>
          </a:prstGeom>
        </p:spPr>
        <p:txBody>
          <a:bodyPr anchor="b" bIns="0" lIns="0" rIns="0" tIns="0" vert="horz"/>
          <a:lstStyle>
            <a:defPPr/>
            <a:lvl1pPr algn="l" lvl="0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2">
                    <a:shade val="90000"/>
                  </a:schemeClr>
                </a:solidFill>
                <a:latin typeface="Arial"/>
                <a:ea typeface="Arial"/>
                <a:cs typeface="Arial"/>
              </a:defRPr>
            </a:lvl1pPr>
            <a:lvl2pPr algn="l" indent="0" lvl="1" marL="457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ea typeface="Arial"/>
                <a:cs typeface="Arial"/>
              </a:defRPr>
            </a:lvl2pPr>
            <a:lvl3pPr algn="l" indent="0" lvl="2" marL="9144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ea typeface="Arial"/>
                <a:cs typeface="Arial"/>
              </a:defRPr>
            </a:lvl3pPr>
            <a:lvl4pPr algn="l" indent="0" lvl="3" marL="1371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ea typeface="Arial"/>
                <a:cs typeface="Arial"/>
              </a:defRPr>
            </a:lvl4pPr>
            <a:lvl5pPr algn="l" indent="0" lvl="4" marL="1828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ea typeface="Arial"/>
                <a:cs typeface="Arial"/>
              </a:defRPr>
            </a:lvl5pPr>
            <a:lvl6pPr algn="l" indent="0" lvl="5" marL="2286000">
              <a:defRPr>
                <a:solidFill>
                  <a:schemeClr val="tx1"/>
                </a:solidFill>
                <a:latin typeface="Arial"/>
                <a:ea typeface="Arial"/>
                <a:cs typeface="Arial"/>
              </a:defRPr>
            </a:lvl6pPr>
            <a:lvl7pPr algn="l" indent="0" lvl="6" marL="2743200">
              <a:defRPr>
                <a:solidFill>
                  <a:schemeClr val="tx1"/>
                </a:solidFill>
                <a:latin typeface="Arial"/>
                <a:ea typeface="Arial"/>
                <a:cs typeface="Arial"/>
              </a:defRPr>
            </a:lvl7pPr>
            <a:lvl8pPr algn="l" indent="0" lvl="7" marL="3200400">
              <a:defRPr>
                <a:solidFill>
                  <a:schemeClr val="tx1"/>
                </a:solidFill>
                <a:latin typeface="Arial"/>
                <a:ea typeface="Arial"/>
                <a:cs typeface="Arial"/>
              </a:defRPr>
            </a:lvl8pPr>
            <a:lvl9pPr algn="l" indent="0" lvl="8" marL="3657600">
              <a:defRPr>
                <a:solidFill>
                  <a:schemeClr val="tx1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t>26.10.2026</a:t>
            </a:r>
          </a:p>
        </p:txBody>
      </p:sp>
      <p:sp>
        <p:nvSpPr>
          <p:cNvPr hidden="false" id="7" name="Shape 7"/>
          <p:cNvSpPr txBox="true"/>
          <p:nvPr isPhoto="false">
            <p:ph idx="3" type="ftr"/>
          </p:nvPr>
        </p:nvSpPr>
        <p:spPr>
          <a:xfrm flipH="false" flipV="false" rot="0">
            <a:off x="3556000" y="6356350"/>
            <a:ext cx="4470400" cy="365125"/>
          </a:xfrm>
          <a:prstGeom prst="rect">
            <a:avLst/>
          </a:prstGeom>
        </p:spPr>
        <p:txBody>
          <a:bodyPr anchor="b" bIns="0" lIns="0" rIns="0" tIns="0" vert="horz"/>
          <a:lstStyle>
            <a:defPPr/>
            <a:lvl1pPr algn="l" lvl="0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2">
                    <a:shade val="90000"/>
                  </a:schemeClr>
                </a:solidFill>
                <a:latin typeface="Arial"/>
                <a:ea typeface="Arial"/>
                <a:cs typeface="Arial"/>
              </a:defRPr>
            </a:lvl1pPr>
            <a:lvl2pPr algn="l" indent="0" lvl="1" marL="457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ea typeface="Arial"/>
                <a:cs typeface="Arial"/>
              </a:defRPr>
            </a:lvl2pPr>
            <a:lvl3pPr algn="l" indent="0" lvl="2" marL="9144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ea typeface="Arial"/>
                <a:cs typeface="Arial"/>
              </a:defRPr>
            </a:lvl3pPr>
            <a:lvl4pPr algn="l" indent="0" lvl="3" marL="1371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ea typeface="Arial"/>
                <a:cs typeface="Arial"/>
              </a:defRPr>
            </a:lvl4pPr>
            <a:lvl5pPr algn="l" indent="0" lvl="4" marL="1828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ea typeface="Arial"/>
                <a:cs typeface="Arial"/>
              </a:defRPr>
            </a:lvl5pPr>
            <a:lvl6pPr algn="l" indent="0" lvl="5" marL="2286000">
              <a:defRPr>
                <a:solidFill>
                  <a:schemeClr val="tx1"/>
                </a:solidFill>
                <a:latin typeface="Arial"/>
                <a:ea typeface="Arial"/>
                <a:cs typeface="Arial"/>
              </a:defRPr>
            </a:lvl6pPr>
            <a:lvl7pPr algn="l" indent="0" lvl="6" marL="2743200">
              <a:defRPr>
                <a:solidFill>
                  <a:schemeClr val="tx1"/>
                </a:solidFill>
                <a:latin typeface="Arial"/>
                <a:ea typeface="Arial"/>
                <a:cs typeface="Arial"/>
              </a:defRPr>
            </a:lvl7pPr>
            <a:lvl8pPr algn="l" indent="0" lvl="7" marL="3200400">
              <a:defRPr>
                <a:solidFill>
                  <a:schemeClr val="tx1"/>
                </a:solidFill>
                <a:latin typeface="Arial"/>
                <a:ea typeface="Arial"/>
                <a:cs typeface="Arial"/>
              </a:defRPr>
            </a:lvl8pPr>
            <a:lvl9pPr algn="l" indent="0" lvl="8" marL="3657600">
              <a:defRPr>
                <a:solidFill>
                  <a:schemeClr val="tx1"/>
                </a:solidFill>
                <a:latin typeface="Arial"/>
                <a:ea typeface="Arial"/>
                <a:cs typeface="Arial"/>
              </a:defRPr>
            </a:lvl9pPr>
          </a:lstStyle>
          <a:p/>
        </p:txBody>
      </p:sp>
      <p:sp>
        <p:nvSpPr>
          <p:cNvPr hidden="false" id="8" name="Shape 8"/>
          <p:cNvSpPr txBox="true"/>
          <p:nvPr isPhoto="false">
            <p:ph idx="4" type="sldNum"/>
          </p:nvPr>
        </p:nvSpPr>
        <p:spPr>
          <a:xfrm flipH="false" flipV="false" rot="0">
            <a:off x="10566400" y="6356350"/>
            <a:ext cx="1016000" cy="365125"/>
          </a:xfrm>
          <a:prstGeom prst="rect">
            <a:avLst/>
          </a:prstGeom>
        </p:spPr>
        <p:txBody>
          <a:bodyPr anchor="b" bIns="0" lIns="0" rIns="0" tIns="0" vert="horz" wrap="square"/>
          <a:lstStyle>
            <a:defPPr/>
            <a:lvl1pPr algn="r" lvl="0">
              <a:spcBef>
                <a:spcPts val="0"/>
              </a:spcBef>
              <a:spcAft>
                <a:spcPts val="0"/>
              </a:spcAft>
              <a:defRPr sz="1200">
                <a:solidFill>
                  <a:srgbClr val="045C75"/>
                </a:solidFill>
                <a:latin typeface="Arial"/>
                <a:ea typeface="Arial"/>
                <a:cs typeface="Arial"/>
              </a:defRPr>
            </a:lvl1pPr>
            <a:lvl2pPr algn="l" indent="0" lvl="1" marL="457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ea typeface="Arial"/>
                <a:cs typeface="Arial"/>
              </a:defRPr>
            </a:lvl2pPr>
            <a:lvl3pPr algn="l" indent="0" lvl="2" marL="9144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ea typeface="Arial"/>
                <a:cs typeface="Arial"/>
              </a:defRPr>
            </a:lvl3pPr>
            <a:lvl4pPr algn="l" indent="0" lvl="3" marL="1371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ea typeface="Arial"/>
                <a:cs typeface="Arial"/>
              </a:defRPr>
            </a:lvl4pPr>
            <a:lvl5pPr algn="l" indent="0" lvl="4" marL="1828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ea typeface="Arial"/>
                <a:cs typeface="Arial"/>
              </a:defRPr>
            </a:lvl5pPr>
            <a:lvl6pPr algn="l" indent="0" lvl="5" marL="2286000">
              <a:defRPr>
                <a:solidFill>
                  <a:schemeClr val="tx1"/>
                </a:solidFill>
                <a:latin typeface="Arial"/>
                <a:ea typeface="Arial"/>
                <a:cs typeface="Arial"/>
              </a:defRPr>
            </a:lvl6pPr>
            <a:lvl7pPr algn="l" indent="0" lvl="6" marL="2743200">
              <a:defRPr>
                <a:solidFill>
                  <a:schemeClr val="tx1"/>
                </a:solidFill>
                <a:latin typeface="Arial"/>
                <a:ea typeface="Arial"/>
                <a:cs typeface="Arial"/>
              </a:defRPr>
            </a:lvl7pPr>
            <a:lvl8pPr algn="l" indent="0" lvl="7" marL="3200400">
              <a:defRPr>
                <a:solidFill>
                  <a:schemeClr val="tx1"/>
                </a:solidFill>
                <a:latin typeface="Arial"/>
                <a:ea typeface="Arial"/>
                <a:cs typeface="Arial"/>
              </a:defRPr>
            </a:lvl8pPr>
            <a:lvl9pPr algn="l" indent="0" lvl="8" marL="3657600">
              <a:defRPr>
                <a:solidFill>
                  <a:schemeClr val="tx1"/>
                </a:solidFill>
                <a:latin typeface="Arial"/>
                <a:ea typeface="Arial"/>
                <a:cs typeface="Arial"/>
              </a:defRPr>
            </a:lvl9pPr>
          </a:lstStyle>
          <a:p>
            <a:fld id="{A247D165-A9FA-481F-AB4A-C75D879B1957}" type="slidenum">
              <a:t>&lt;#&gt;</a:t>
            </a:fld>
          </a:p>
        </p:txBody>
      </p:sp>
      <p:grpSp>
        <p:nvGrpSpPr>
          <p:cNvPr hidden="false" id="9" name="Shape 9"/>
          <p:cNvGrpSpPr/>
          <p:nvPr isPhoto="false"/>
        </p:nvGrpSpPr>
        <p:grpSpPr>
          <a:xfrm flipH="false" flipV="false" rot="0">
            <a:off x="-25400" y="203200"/>
            <a:ext cx="12241213" cy="647700"/>
            <a:chOff x="0" y="0"/>
            <a:chExt cx="12241213" cy="647700"/>
          </a:xfrm>
        </p:grpSpPr>
        <p:sp>
          <p:nvSpPr>
            <p:cNvPr hidden="false" id="10" name="Shape 10"/>
            <p:cNvSpPr txBox="false"/>
            <p:nvPr isPhoto="false"/>
          </p:nvSpPr>
          <p:spPr>
            <a:xfrm flipH="false" flipV="false" rot="21435691">
              <a:off x="0" y="0"/>
              <a:ext cx="12217882" cy="647700"/>
            </a:xfrm>
            <a:custGeom>
              <a:avLst>
                <a:gd fmla="val 0" name="A1"/>
                <a:gd fmla="val 0" name="A2"/>
                <a:gd fmla="val 0" name="A3"/>
                <a:gd fmla="val 0" name="A4"/>
                <a:gd fmla="val 0" name="A5"/>
                <a:gd fmla="val 0" name="A6"/>
                <a:gd fmla="val 0" name="A7"/>
                <a:gd fmla="val 0" name="A8"/>
              </a:avLst>
              <a:gdLst>
                <a:gd fmla="val 0" name="OXMLTextRectL"/>
                <a:gd fmla="val 0" name="OXMLTextRectT"/>
                <a:gd fmla="val 0" name="OXMLTextRectR"/>
                <a:gd fmla="val 0" name="OXMLTextRectB"/>
                <a:gd fmla="*/ OXMLTextRectL 1 w" name="COTextRectL"/>
                <a:gd fmla="*/ OXMLTextRectT 1 h" name="COTextRectT"/>
                <a:gd fmla="*/ OXMLTextRectR 1 w" name="COTextRectR"/>
                <a:gd fmla="*/ OXMLTextRectB 1 h" name="COTextRectB"/>
                <a:gd fmla="val 0" name="ODFLeft"/>
                <a:gd fmla="val 0" name="ODFTop"/>
                <a:gd fmla="val 5772" name="ODFRight"/>
                <a:gd fmla="val 1055" name="ODFBottom"/>
                <a:gd fmla="val 5772" name="ODFWidth"/>
                <a:gd fmla="val 1055" name="ODFHeight"/>
              </a:gdLst>
              <a:rect b="OXMLTextRectB" l="OXMLTextRectL" r="OXMLTextRectR" t="OXMLTextRectT"/>
              <a:pathLst>
                <a:path fill="norm" h="1055" stroke="true" w="5772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>
              <a:solidFill>
                <a:schemeClr val="accent2">
                  <a:shade val="75000"/>
                  <a:alpha val="56000"/>
                </a:schemeClr>
              </a:solidFill>
              <a:prstDash val="solid"/>
              <a:headEnd len="med" type="none" w="med"/>
              <a:tailEnd len="med" type="none" w="med"/>
            </a:ln>
          </p:spPr>
          <p:txBody>
            <a:bodyPr bIns="45720" lIns="91440" rIns="91440" tIns="45720"/>
            <a:p>
              <a:pPr algn="l">
                <a:spcBef>
                  <a:spcPts val="0"/>
                </a:spcBef>
                <a:spcAft>
                  <a:spcPts val="0"/>
                </a:spcAft>
              </a:pPr>
              <a:endParaRPr>
                <a:solidFill>
                  <a:schemeClr val="tx1"/>
                </a:solidFill>
                <a:latin typeface="Arial"/>
                <a:ea typeface="Arial"/>
                <a:cs typeface="Arial"/>
              </a:endParaRPr>
            </a:p>
          </p:txBody>
        </p:sp>
        <p:sp>
          <p:nvSpPr>
            <p:cNvPr hidden="false" id="11" name="Shape 11"/>
            <p:cNvSpPr txBox="false"/>
            <p:nvPr isPhoto="false"/>
          </p:nvSpPr>
          <p:spPr>
            <a:xfrm flipH="false" flipV="false" rot="21435691">
              <a:off x="6314" y="73280"/>
              <a:ext cx="12234898" cy="529107"/>
            </a:xfrm>
            <a:custGeom>
              <a:avLst>
                <a:gd fmla="val 0" name="A1"/>
                <a:gd fmla="val 0" name="A2"/>
                <a:gd fmla="val 0" name="A3"/>
                <a:gd fmla="val 0" name="A4"/>
                <a:gd fmla="val 0" name="A5"/>
                <a:gd fmla="val 0" name="A6"/>
                <a:gd fmla="val 0" name="A7"/>
                <a:gd fmla="val 0" name="A8"/>
              </a:avLst>
              <a:gdLst>
                <a:gd fmla="val 0" name="OXMLTextRectL"/>
                <a:gd fmla="val 0" name="OXMLTextRectT"/>
                <a:gd fmla="val 0" name="OXMLTextRectR"/>
                <a:gd fmla="val 0" name="OXMLTextRectB"/>
                <a:gd fmla="*/ OXMLTextRectL 1 w" name="COTextRectL"/>
                <a:gd fmla="*/ OXMLTextRectT 1 h" name="COTextRectT"/>
                <a:gd fmla="*/ OXMLTextRectR 1 w" name="COTextRectR"/>
                <a:gd fmla="*/ OXMLTextRectB 1 h" name="COTextRectB"/>
                <a:gd fmla="val 0" name="ODFLeft"/>
                <a:gd fmla="val 0" name="ODFTop"/>
                <a:gd fmla="val 5766" name="ODFRight"/>
                <a:gd fmla="val 854" name="ODFBottom"/>
                <a:gd fmla="val 5766" name="ODFWidth"/>
                <a:gd fmla="val 854" name="ODFHeight"/>
              </a:gdLst>
              <a:rect b="OXMLTextRectB" l="OXMLTextRectL" r="OXMLTextRectR" t="OXMLTextRectT"/>
              <a:pathLst>
                <a:path fill="norm" h="854" stroke="true" w="5766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>
              <a:solidFill>
                <a:schemeClr val="accent2">
                  <a:alpha val="56000"/>
                </a:schemeClr>
              </a:solidFill>
              <a:prstDash val="solid"/>
              <a:headEnd len="med" type="none" w="med"/>
              <a:tailEnd len="med" type="none" w="med"/>
            </a:ln>
          </p:spPr>
          <p:txBody>
            <a:bodyPr bIns="45720" lIns="91440" rIns="91440" tIns="45720"/>
            <a:p>
              <a:pPr algn="l">
                <a:spcBef>
                  <a:spcPts val="0"/>
                </a:spcBef>
                <a:spcAft>
                  <a:spcPts val="0"/>
                </a:spcAft>
              </a:pPr>
              <a:endParaRPr>
                <a:solidFill>
                  <a:schemeClr val="tx1"/>
                </a:solidFill>
                <a:latin typeface="Arial"/>
                <a:ea typeface="Arial"/>
                <a:cs typeface="Arial"/>
              </a:endParaRPr>
            </a:p>
          </p:txBody>
        </p:sp>
      </p:grpSp>
    </p:spTree>
  </p:cSld>
  <p:clrMap accent1="accent1" accent2="accent2" accent3="accent3" accent4="accent4" accent5="accent5" accent6="accent6" bg1="lt1" bg2="lt2" folHlink="folHlink" hlink="hlink" tx1="dk1" tx2="dk2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txStyles>
    <p:titleStyle>
      <a:defPPr/>
      <a:lvl1pPr algn="l" lvl="0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+mj-lt"/>
          <a:ea typeface="+mj-ea"/>
          <a:cs typeface="+mj-cs"/>
        </a:defRPr>
      </a:lvl1pPr>
      <a:lvl2pPr algn="l" lvl="1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  <a:ea typeface="Calibri"/>
          <a:cs typeface="Calibri"/>
        </a:defRPr>
      </a:lvl2pPr>
      <a:lvl3pPr algn="l" lvl="2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  <a:ea typeface="Calibri"/>
          <a:cs typeface="Calibri"/>
        </a:defRPr>
      </a:lvl3pPr>
      <a:lvl4pPr algn="l" lvl="3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  <a:ea typeface="Calibri"/>
          <a:cs typeface="Calibri"/>
        </a:defRPr>
      </a:lvl4pPr>
      <a:lvl5pPr algn="l" lvl="4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  <a:ea typeface="Calibri"/>
          <a:cs typeface="Calibri"/>
        </a:defRPr>
      </a:lvl5pPr>
      <a:lvl6pPr algn="l" indent="0" lvl="5" marL="457200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  <a:ea typeface="Calibri"/>
          <a:cs typeface="Calibri"/>
        </a:defRPr>
      </a:lvl6pPr>
      <a:lvl7pPr algn="l" indent="0" lvl="6" marL="914400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  <a:ea typeface="Calibri"/>
          <a:cs typeface="Calibri"/>
        </a:defRPr>
      </a:lvl7pPr>
      <a:lvl8pPr algn="l" indent="0" lvl="7" marL="1371600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  <a:ea typeface="Calibri"/>
          <a:cs typeface="Calibri"/>
        </a:defRPr>
      </a:lvl8pPr>
      <a:lvl9pPr algn="l" indent="0" lvl="8" marL="1828800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  <a:ea typeface="Calibri"/>
          <a:cs typeface="Calibri"/>
        </a:defRPr>
      </a:lvl9pPr>
    </p:titleStyle>
    <p:bodyStyle>
      <a:defPPr/>
      <a:lvl1pPr algn="l" indent="-273050" lvl="0" marL="273050">
        <a:spcBef>
          <a:spcPts val="0"/>
        </a:spcBef>
        <a:spcAft>
          <a:spcPts val="0"/>
        </a:spcAft>
        <a:buClr>
          <a:srgbClr val="0BD0D9"/>
        </a:buClr>
        <a:buSzPct val="95000"/>
        <a:buFont typeface="Wingdings 2"/>
        <a:buChar char=""/>
        <a:defRPr sz="2600">
          <a:solidFill>
            <a:schemeClr val="tx1"/>
          </a:solidFill>
          <a:latin typeface="+mn-lt"/>
          <a:ea typeface="+mn-ea"/>
          <a:cs typeface="+mn-cs"/>
        </a:defRPr>
      </a:lvl1pPr>
      <a:lvl2pPr algn="l" indent="-246063" lvl="1" marL="639763">
        <a:spcBef>
          <a:spcPts val="0"/>
        </a:spcBef>
        <a:spcAft>
          <a:spcPts val="0"/>
        </a:spcAft>
        <a:buClr>
          <a:schemeClr val="accent1"/>
        </a:buClr>
        <a:buSzPct val="85000"/>
        <a:buFont typeface="Wingdings 2"/>
        <a:buChar char="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algn="l" indent="-246062" lvl="2" marL="914400">
        <a:spcBef>
          <a:spcPts val="0"/>
        </a:spcBef>
        <a:spcAft>
          <a:spcPts val="0"/>
        </a:spcAft>
        <a:buClr>
          <a:schemeClr val="accent2"/>
        </a:buClr>
        <a:buSzPct val="70000"/>
        <a:buFont typeface="Wingdings 2"/>
        <a:buChar char=""/>
        <a:defRPr sz="2100">
          <a:solidFill>
            <a:schemeClr val="tx1"/>
          </a:solidFill>
          <a:latin typeface="+mn-lt"/>
          <a:ea typeface="+mn-ea"/>
          <a:cs typeface="+mn-cs"/>
        </a:defRPr>
      </a:lvl3pPr>
      <a:lvl4pPr algn="l" indent="-209550" lvl="3" marL="1187450">
        <a:spcBef>
          <a:spcPts val="0"/>
        </a:spcBef>
        <a:spcAft>
          <a:spcPts val="0"/>
        </a:spcAft>
        <a:buClr>
          <a:srgbClr val="0BD0D9"/>
        </a:buClr>
        <a:buSzPct val="65000"/>
        <a:buFont typeface="Wingdings 2"/>
        <a:buChar char=""/>
        <a:defRPr sz="2000">
          <a:solidFill>
            <a:schemeClr val="tx1"/>
          </a:solidFill>
          <a:latin typeface="+mn-lt"/>
          <a:ea typeface="+mn-ea"/>
          <a:cs typeface="+mn-cs"/>
        </a:defRPr>
      </a:lvl4pPr>
      <a:lvl5pPr algn="l" indent="-209550" lvl="4" marL="1462088">
        <a:spcBef>
          <a:spcPts val="0"/>
        </a:spcBef>
        <a:spcAft>
          <a:spcPts val="0"/>
        </a:spcAft>
        <a:buClr>
          <a:srgbClr val="10CF9B"/>
        </a:buClr>
        <a:buSzPct val="65000"/>
        <a:buFont typeface="Wingdings 2"/>
        <a:buChar char=""/>
        <a:defRPr sz="2000">
          <a:solidFill>
            <a:schemeClr val="tx1"/>
          </a:solidFill>
          <a:latin typeface="+mn-lt"/>
          <a:ea typeface="+mn-ea"/>
          <a:cs typeface="+mn-cs"/>
        </a:defRPr>
      </a:lvl5pPr>
      <a:lvl6pPr algn="l" indent="-210311" lvl="5" marL="1737360">
        <a:spcBef>
          <a:spcPts val="0"/>
        </a:spcBef>
        <a:buClr>
          <a:schemeClr val="accent5"/>
        </a:buClr>
        <a:buSzPct val="80000"/>
        <a:buFont typeface="Wingdings 2"/>
        <a:buChar char=""/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algn="l" indent="-182879" lvl="6" marL="1920240">
        <a:spcBef>
          <a:spcPts val="0"/>
        </a:spcBef>
        <a:buClr>
          <a:schemeClr val="accent6"/>
        </a:buClr>
        <a:buSzPct val="80000"/>
        <a:buFont typeface="Wingdings 2"/>
        <a:buChar char=""/>
        <a:defRPr sz="1600">
          <a:solidFill>
            <a:schemeClr val="tx1"/>
          </a:solidFill>
          <a:latin typeface="+mn-lt"/>
          <a:ea typeface="+mn-ea"/>
          <a:cs typeface="+mn-cs"/>
        </a:defRPr>
      </a:lvl7pPr>
      <a:lvl8pPr algn="l" indent="-182879" lvl="7" marL="2194560">
        <a:spcBef>
          <a:spcPts val="0"/>
        </a:spcBef>
        <a:buClr>
          <a:schemeClr val="tx2"/>
        </a:buClr>
        <a:buChar char="•"/>
        <a:defRPr sz="1600">
          <a:solidFill>
            <a:schemeClr val="tx1"/>
          </a:solidFill>
          <a:latin typeface="+mn-lt"/>
          <a:ea typeface="+mn-ea"/>
          <a:cs typeface="+mn-cs"/>
        </a:defRPr>
      </a:lvl8pPr>
      <a:lvl9pPr algn="l" indent="-182879" lvl="8" marL="2468880">
        <a:spcBef>
          <a:spcPts val="0"/>
        </a:spcBef>
        <a:buClr>
          <a:schemeClr val="tx2"/>
        </a:buClr>
        <a:buChar char="•"/>
        <a:defRPr sz="14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/>
      <a:lvl1pPr algn="l" indent="0" lvl="0" marL="0">
        <a:defRPr>
          <a:latin typeface="+mn-lt"/>
          <a:ea typeface="+mn-ea"/>
          <a:cs typeface="+mn-cs"/>
        </a:defRPr>
      </a:lvl1pPr>
      <a:lvl2pPr algn="l" indent="0" lvl="1" marL="457200">
        <a:defRPr>
          <a:latin typeface="+mn-lt"/>
          <a:ea typeface="+mn-ea"/>
          <a:cs typeface="+mn-cs"/>
        </a:defRPr>
      </a:lvl2pPr>
      <a:lvl3pPr algn="l" indent="0" lvl="2" marL="914400">
        <a:defRPr>
          <a:latin typeface="+mn-lt"/>
          <a:ea typeface="+mn-ea"/>
          <a:cs typeface="+mn-cs"/>
        </a:defRPr>
      </a:lvl3pPr>
      <a:lvl4pPr algn="l" indent="0" lvl="3" marL="1371600">
        <a:defRPr>
          <a:latin typeface="+mn-lt"/>
          <a:ea typeface="+mn-ea"/>
          <a:cs typeface="+mn-cs"/>
        </a:defRPr>
      </a:lvl4pPr>
      <a:lvl5pPr algn="l" indent="0" lvl="4" marL="1828800">
        <a:defRPr>
          <a:latin typeface="+mn-lt"/>
          <a:ea typeface="+mn-ea"/>
          <a:cs typeface="+mn-cs"/>
        </a:defRPr>
      </a:lvl5pPr>
      <a:lvl6pPr algn="l" indent="0" lvl="5" marL="2286000">
        <a:defRPr>
          <a:latin typeface="+mn-lt"/>
          <a:ea typeface="+mn-ea"/>
          <a:cs typeface="+mn-cs"/>
        </a:defRPr>
      </a:lvl6pPr>
      <a:lvl7pPr algn="l" indent="0" lvl="6" marL="2743200">
        <a:defRPr>
          <a:latin typeface="+mn-lt"/>
          <a:ea typeface="+mn-ea"/>
          <a:cs typeface="+mn-cs"/>
        </a:defRPr>
      </a:lvl7pPr>
      <a:lvl8pPr algn="l" indent="0" lvl="7" marL="3200400">
        <a:defRPr>
          <a:latin typeface="+mn-lt"/>
          <a:ea typeface="+mn-ea"/>
          <a:cs typeface="+mn-cs"/>
        </a:defRPr>
      </a:lvl8pPr>
      <a:lvl9pPr algn="l" indent="0" lvl="8"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no" ?>
<Relationships xmlns="http://schemas.openxmlformats.org/package/2006/relationships">
  <Relationship Id="rId1" Target="../media/3.png" Type="http://schemas.openxmlformats.org/officeDocument/2006/relationships/image"/>
  <Relationship Id="rId3" Target="../slideLayouts/slideLayout1.xml" Type="http://schemas.openxmlformats.org/officeDocument/2006/relationships/slideLayout"/>
  <Relationship Id="rId2" Target="../media/4.jpeg" Type="http://schemas.openxmlformats.org/officeDocument/2006/relationships/image"/>
</Relationships>

</file>

<file path=ppt/slides/_rels/slide2.xml.rels><?xml version="1.0" encoding="UTF-8" standalone="no" ?>
<Relationships xmlns="http://schemas.openxmlformats.org/package/2006/relationships">
  <Relationship Id="rId1" Target="../media/3.png" Type="http://schemas.openxmlformats.org/officeDocument/2006/relationships/image"/>
  <Relationship Id="rId2" Target="../slideLayouts/slideLayout6.xml" Type="http://schemas.openxmlformats.org/officeDocument/2006/relationships/slideLayout"/>
</Relationships>

</file>

<file path=ppt/slides/_rels/slide3.xml.rels><?xml version="1.0" encoding="UTF-8" standalone="no" ?>
<Relationships xmlns="http://schemas.openxmlformats.org/package/2006/relationships">
  <Relationship Id="rId1" Target="../media/3.png" Type="http://schemas.openxmlformats.org/officeDocument/2006/relationships/image"/>
  <Relationship Id="rId2" Target="../slideLayouts/slideLayout6.xml" Type="http://schemas.openxmlformats.org/officeDocument/2006/relationships/slideLayout"/>
</Relationships>

</file>

<file path=ppt/slides/_rels/slide4.xml.rels><?xml version="1.0" encoding="UTF-8" standalone="no" ?>
<Relationships xmlns="http://schemas.openxmlformats.org/package/2006/relationships">
  <Relationship Id="rId1" Target="../media/5.png" Type="http://schemas.openxmlformats.org/officeDocument/2006/relationships/image"/>
  <Relationship Id="rId2" Target="../slideLayouts/slideLayout6.xml" Type="http://schemas.openxmlformats.org/officeDocument/2006/relationships/slideLayout"/>
</Relationships>

</file>

<file path=ppt/slides/_rels/slide5.xml.rels><?xml version="1.0" encoding="UTF-8" standalone="no" ?>
<Relationships xmlns="http://schemas.openxmlformats.org/package/2006/relationships">
  <Relationship Id="rId1" Target="../media/3.png" Type="http://schemas.openxmlformats.org/officeDocument/2006/relationships/image"/>
  <Relationship Id="rId2" Target="../slideLayouts/slideLayout6.xml" Type="http://schemas.openxmlformats.org/officeDocument/2006/relationships/slideLayout"/>
</Relationships>

</file>

<file path=ppt/slides/_rels/slide6.xml.rels><?xml version="1.0" encoding="UTF-8" standalone="no" ?>
<Relationships xmlns="http://schemas.openxmlformats.org/package/2006/relationships">
  <Relationship Id="rId1" Target="../media/3.png" Type="http://schemas.openxmlformats.org/officeDocument/2006/relationships/image"/>
  <Relationship Id="rId2" Target="../slideLayouts/slideLayout6.xml" Type="http://schemas.openxmlformats.org/officeDocument/2006/relationships/slideLayout"/>
</Relationships>

</file>

<file path=ppt/slides/_rels/slide7.xml.rels><?xml version="1.0" encoding="UTF-8" standalone="no" ?>
<Relationships xmlns="http://schemas.openxmlformats.org/package/2006/relationships">
  <Relationship Id="rId1" Target="../media/3.png" Type="http://schemas.openxmlformats.org/officeDocument/2006/relationships/image"/>
  <Relationship Id="rId2" Target="../slideLayouts/slideLayout6.xml" Type="http://schemas.openxmlformats.org/officeDocument/2006/relationships/slideLayout"/>
</Relationships>

</file>

<file path=ppt/slides/_rels/slide8.xml.rels><?xml version="1.0" encoding="UTF-8" standalone="no" ?>
<Relationships xmlns="http://schemas.openxmlformats.org/package/2006/relationships">
  <Relationship Id="rId1" Target="../media/3.png" Type="http://schemas.openxmlformats.org/officeDocument/2006/relationships/image"/>
  <Relationship Id="rId2" Target="../slideLayouts/slideLayout6.xml" Type="http://schemas.openxmlformats.org/officeDocument/2006/relationships/slideLayout"/>
</Relationships>

</file>

<file path=ppt/slides/_rels/slide9.xml.rels><?xml version="1.0" encoding="UTF-8" standalone="no" ?>
<Relationships xmlns="http://schemas.openxmlformats.org/package/2006/relationships">
  <Relationship Id="rId1" Target="../media/3.png" Type="http://schemas.openxmlformats.org/officeDocument/2006/relationships/image"/>
  <Relationship Id="rId2" Target="../slideLayouts/slideLayout6.xml" Type="http://schemas.openxmlformats.org/officeDocument/2006/relationships/slideLayout"/>
</Relationships>

</file>

<file path=ppt/slides/_rels/slide10.xml.rels><?xml version="1.0" encoding="UTF-8" standalone="no" ?>
<Relationships xmlns="http://schemas.openxmlformats.org/package/2006/relationships">
  <Relationship Id="rId1" Target="../media/3.png" Type="http://schemas.openxmlformats.org/officeDocument/2006/relationships/image"/>
  <Relationship Id="rId2" Target="../slideLayouts/slideLayout6.xml" Type="http://schemas.openxmlformats.org/officeDocument/2006/relationships/slideLayout"/>
</Relationships>

</file>

<file path=ppt/slides/_rels/slide11.xml.rels><?xml version="1.0" encoding="UTF-8" standalone="no" ?>
<Relationships xmlns="http://schemas.openxmlformats.org/package/2006/relationships">
  <Relationship Id="rId1" Target="../media/3.png" Type="http://schemas.openxmlformats.org/officeDocument/2006/relationships/image"/>
  <Relationship Id="rId2" Target="../slideLayouts/slideLayout6.xml" Type="http://schemas.openxmlformats.org/officeDocument/2006/relationships/slideLayout"/>
</Relationships>

</file>

<file path=ppt/slides/_rels/slide12.xml.rels><?xml version="1.0" encoding="UTF-8" standalone="no" ?>
<Relationships xmlns="http://schemas.openxmlformats.org/package/2006/relationships">
  <Relationship Id="rId1" Target="../media/3.png" Type="http://schemas.openxmlformats.org/officeDocument/2006/relationships/image"/>
  <Relationship Id="rId2" Target="../slideLayouts/slideLayout2.xml" Type="http://schemas.openxmlformats.org/officeDocument/2006/relationships/slideLayout"/>
</Relationships>

</file>

<file path=ppt/slides/_rels/slide13.xml.rels><?xml version="1.0" encoding="UTF-8" standalone="no" ?>
<Relationships xmlns="http://schemas.openxmlformats.org/package/2006/relationships">
  <Relationship Id="rId1" Target="../media/3.png" Type="http://schemas.openxmlformats.org/officeDocument/2006/relationships/image"/>
  <Relationship Id="rId2" Target="../slideLayouts/slideLayout2.xml" Type="http://schemas.openxmlformats.org/officeDocument/2006/relationships/slideLayout"/>
</Relationships>

</file>

<file path=ppt/slides/_rels/slide14.xml.rels><?xml version="1.0" encoding="UTF-8" standalone="no" ?>
<Relationships xmlns="http://schemas.openxmlformats.org/package/2006/relationships">
  <Relationship Id="rId1" Target="../media/3.png" Type="http://schemas.openxmlformats.org/officeDocument/2006/relationships/image"/>
  <Relationship Id="rId2" Target="../slideLayouts/slideLayout2.xml" Type="http://schemas.openxmlformats.org/officeDocument/2006/relationships/slideLayout"/>
</Relationships>

</file>

<file path=ppt/slides/_rels/slide15.xml.rels><?xml version="1.0" encoding="UTF-8" standalone="no" ?>
<Relationships xmlns="http://schemas.openxmlformats.org/package/2006/relationships">
  <Relationship Id="rId1" Target="../media/3.png" Type="http://schemas.openxmlformats.org/officeDocument/2006/relationships/image"/>
  <Relationship Id="rId2" Target="../slideLayouts/slideLayout6.xml" Type="http://schemas.openxmlformats.org/officeDocument/2006/relationships/slideLayout"/>
</Relationships>

</file>

<file path=ppt/slides/_rels/slide16.xml.rels><?xml version="1.0" encoding="UTF-8" standalone="no" ?>
<Relationships xmlns="http://schemas.openxmlformats.org/package/2006/relationships">
  <Relationship Id="rId1" Target="../media/3.png" Type="http://schemas.openxmlformats.org/officeDocument/2006/relationships/image"/>
  <Relationship Id="rId2" Target="../slideLayouts/slideLayout6.xml" Type="http://schemas.openxmlformats.org/officeDocument/2006/relationships/slideLayout"/>
</Relationships>

</file>

<file path=ppt/slides/_rels/slide17.xml.rels><?xml version="1.0" encoding="UTF-8" standalone="no" ?>
<Relationships xmlns="http://schemas.openxmlformats.org/package/2006/relationships">
  <Relationship Id="rId1" Target="../media/3.png" Type="http://schemas.openxmlformats.org/officeDocument/2006/relationships/image"/>
  <Relationship Id="rId2" Target="../slideLayouts/slideLayout6.xml" Type="http://schemas.openxmlformats.org/officeDocument/2006/relationships/slideLayout"/>
</Relationships>

</file>

<file path=ppt/slides/_rels/slide18.xml.rels><?xml version="1.0" encoding="UTF-8" standalone="no" ?>
<Relationships xmlns="http://schemas.openxmlformats.org/package/2006/relationships">
  <Relationship Id="rId1" Target="../media/3.png" Type="http://schemas.openxmlformats.org/officeDocument/2006/relationships/image"/>
  <Relationship Id="rId2" Target="../slideLayouts/slideLayout6.xml" Type="http://schemas.openxmlformats.org/officeDocument/2006/relationships/slideLayout"/>
</Relationships>

</file>

<file path=ppt/slides/slide1.xml><?xml version="1.0" encoding="utf-8"?>
<p:sld xmlns:a="http://schemas.openxmlformats.org/drawingml/2006/main" xmlns:a14="http://schemas.microsoft.com/office/drawing/2010/main" xmlns:a15="http://schemas.microsoft.com/office/drawing/2012/main" xmlns:asvg="http://schemas.microsoft.com/office/drawing/2016/SVG/main" xmlns:c="http://schemas.openxmlformats.org/drawingml/2006/chart" xmlns:co="http://ncloudtech.com" xmlns:co-ooxml="http://ncloudtech.com/ooxml" xmlns:m="http://schemas.openxmlformats.org/officeDocument/2006/math" xmlns:mc="http://schemas.openxmlformats.org/markup-compatibility/2006" xmlns:o="urn:schemas-microsoft-com:office:office" xmlns:p="http://schemas.openxmlformats.org/presentationml/2006/main" xmlns:p14="http://schemas.microsoft.com/office/powerpoint/2010/main" xmlns:pic="http://schemas.openxmlformats.org/drawingml/2006/picture" xmlns:r="http://schemas.openxmlformats.org/officeDocument/2006/relationships" xmlns:s="http://schemas.openxmlformats.org/officeDocument/2006/sharedTypes" xmlns:sl="http://schemas.openxmlformats.org/schemaLibrary/2006/main" xmlns:v="urn:schemas-microsoft-com:vml" xmlns:w="http://schemas.openxmlformats.org/wordprocessingml/2006/main" xmlns:w10="urn:schemas-microsoft-com:office:word" xmlns:w14="http://schemas.microsoft.com/office/word/2010/wordml" xmlns:w15="http://schemas.microsoft.com/office/word/2012/wordml" xmlns:wp="http://schemas.openxmlformats.org/drawingml/2006/wordprocessingDrawing" xmlns:wpg="http://schemas.microsoft.com/office/word/2010/wordprocessingGroup" xmlns:wps="http://schemas.microsoft.com/office/word/2010/wordprocessingShape" xmlns:x="urn:schemas-microsoft-com:office:excel" xmlns:x12ac="http://schemas.microsoft.com/office/spreadsheetml/2011/1/ac" xmlns:x14="http://schemas.microsoft.com/office/spreadsheetml/2009/9/main" xmlns:xdr="http://schemas.openxmlformats.org/drawingml/2006/spreadsheetDrawing" xmlns:xm="http://schemas.microsoft.com/office/excel/2006/main" mc:Ignorable="co co-ooxml w14 x14 w15" show="true" showMasterSp="true">
  <p:cSld name="">
    <p:bg>
      <p:bgPr>
        <a:blipFill>
          <a:blip r:embed="rId2"/>
          <a:stretch/>
        </a:blipFill>
      </p:bgPr>
    </p:bg>
    <p:spTree>
      <p:nvGrpSpPr>
        <p:cNvPr hidden="false" id="85" name="GroupShape 85"/>
        <p:cNvGrpSpPr/>
        <p:nvPr isPhoto="false"/>
      </p:nvGrpSpPr>
      <p:grpSpPr>
        <a:xfrm flipH="false" flipV="false" rot="0">
          <a:off x="0" y="0"/>
          <a:ext cx="0" cy="0"/>
          <a:chOff x="0" y="0"/>
          <a:chExt cx="0" cy="0"/>
        </a:xfrm>
      </p:grpSpPr>
      <p:sp>
        <p:nvSpPr>
          <p:cNvPr hidden="false" id="86" name="Shape 86"/>
          <p:cNvSpPr txBox="false"/>
          <p:nvPr isPhoto="false"/>
        </p:nvSpPr>
        <p:spPr>
          <a:xfrm flipH="false" flipV="false" rot="0">
            <a:off x="2975978" y="178816"/>
            <a:ext cx="8692642" cy="1569660"/>
          </a:xfrm>
          <a:prstGeom prst="rect">
            <a:avLst/>
          </a:prstGeom>
          <a:noFill/>
          <a:ln>
            <a:noFill/>
          </a:ln>
        </p:spPr>
        <p:txBody>
          <a:bodyPr bIns="45720" lIns="91440" rIns="91440" tIns="45720" wrap="square">
            <a:spAutoFit/>
          </a:bodyPr>
          <a:lstStyle>
            <a:defPPr/>
            <a:lvl1pPr algn="l" lvl="0">
              <a:spcBef>
                <a:spcPts val="0"/>
              </a:spcBef>
              <a:spcAft>
                <a:spcPts val="0"/>
              </a:spcAft>
              <a:defRPr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algn="l" indent="-285750" lvl="1" marL="742950">
              <a:spcBef>
                <a:spcPts val="0"/>
              </a:spcBef>
              <a:spcAft>
                <a:spcPts val="0"/>
              </a:spcAft>
              <a:defRPr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algn="l" indent="-228600" lvl="2" marL="1143000">
              <a:spcBef>
                <a:spcPts val="0"/>
              </a:spcBef>
              <a:spcAft>
                <a:spcPts val="0"/>
              </a:spcAft>
              <a:defRPr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algn="l" indent="-228600" lvl="3" marL="1600200">
              <a:spcBef>
                <a:spcPts val="0"/>
              </a:spcBef>
              <a:spcAft>
                <a:spcPts val="0"/>
              </a:spcAft>
              <a:defRPr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algn="l" indent="-228600" lvl="4" marL="2057400">
              <a:spcBef>
                <a:spcPts val="0"/>
              </a:spcBef>
              <a:spcAft>
                <a:spcPts val="0"/>
              </a:spcAft>
              <a:defRPr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algn="l" indent="-228600" lvl="5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lt1"/>
                </a:solidFill>
                <a:latin typeface="Arial"/>
                <a:ea typeface="Arial"/>
                <a:cs typeface="Arial"/>
              </a:defRPr>
            </a:lvl6pPr>
            <a:lvl7pPr algn="l" indent="-228600" lvl="6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lt1"/>
                </a:solidFill>
                <a:latin typeface="Arial"/>
                <a:ea typeface="Arial"/>
                <a:cs typeface="Arial"/>
              </a:defRPr>
            </a:lvl7pPr>
            <a:lvl8pPr algn="l" indent="-228600" lvl="7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lt1"/>
                </a:solidFill>
                <a:latin typeface="Arial"/>
                <a:ea typeface="Arial"/>
                <a:cs typeface="Arial"/>
              </a:defRPr>
            </a:lvl8pPr>
            <a:lvl9pPr algn="l" indent="-228600" lvl="8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lt1"/>
                </a:solidFill>
                <a:latin typeface="Arial"/>
                <a:ea typeface="Arial"/>
                <a:cs typeface="Arial"/>
              </a:defRPr>
            </a:lvl9pPr>
          </a:lstStyle>
          <a:p>
            <a:pPr algn="r">
              <a:spcBef>
                <a:spcPts val="0"/>
              </a:spcBef>
              <a:spcAft>
                <a:spcPts val="0"/>
              </a:spcAft>
            </a:pPr>
            <a:r>
              <a:rPr b="true" sz="3200">
                <a:solidFill>
                  <a:srgbClr val="009EEC"/>
                </a:solidFill>
              </a:rPr>
              <a:t>   </a:t>
            </a:r>
            <a:r>
              <a:rPr b="true" sz="3200"/>
              <a:t>ФГБОУ ВО   </a:t>
            </a:r>
            <a:r>
              <a:rPr b="true" sz="3200"/>
              <a:t>&lt;&lt;</a:t>
            </a:r>
            <a:r>
              <a:rPr b="true" sz="3200"/>
              <a:t>Чеченский государственный университет им. А.А.Кадырова</a:t>
            </a:r>
            <a:r>
              <a:rPr b="true" sz="3200"/>
              <a:t>&gt;&gt;</a:t>
            </a:r>
          </a:p>
        </p:txBody>
      </p:sp>
      <p:sp>
        <p:nvSpPr>
          <p:cNvPr hidden="false" id="87" name="Shape 87"/>
          <p:cNvSpPr txBox="false"/>
          <p:nvPr isPhoto="false"/>
        </p:nvSpPr>
        <p:spPr>
          <a:xfrm flipH="false" flipV="false" rot="0">
            <a:off x="3712913" y="1609991"/>
            <a:ext cx="8143726" cy="430886"/>
          </a:xfrm>
          <a:prstGeom prst="rect">
            <a:avLst/>
          </a:prstGeom>
          <a:noFill/>
          <a:ln>
            <a:noFill/>
          </a:ln>
        </p:spPr>
        <p:txBody>
          <a:bodyPr bIns="45720" lIns="91440" rIns="91440" tIns="45720" wrap="square">
            <a:spAutoFit/>
          </a:bodyPr>
          <a:lstStyle>
            <a:defPPr/>
            <a:lvl1pPr algn="l" lvl="0">
              <a:spcBef>
                <a:spcPts val="0"/>
              </a:spcBef>
              <a:spcAft>
                <a:spcPts val="0"/>
              </a:spcAft>
              <a:defRPr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algn="l" indent="-285750" lvl="1" marL="742950">
              <a:spcBef>
                <a:spcPts val="0"/>
              </a:spcBef>
              <a:spcAft>
                <a:spcPts val="0"/>
              </a:spcAft>
              <a:defRPr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algn="l" indent="-228600" lvl="2" marL="1143000">
              <a:spcBef>
                <a:spcPts val="0"/>
              </a:spcBef>
              <a:spcAft>
                <a:spcPts val="0"/>
              </a:spcAft>
              <a:defRPr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algn="l" indent="-228600" lvl="3" marL="1600200">
              <a:spcBef>
                <a:spcPts val="0"/>
              </a:spcBef>
              <a:spcAft>
                <a:spcPts val="0"/>
              </a:spcAft>
              <a:defRPr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algn="l" indent="-228600" lvl="4" marL="2057400">
              <a:spcBef>
                <a:spcPts val="0"/>
              </a:spcBef>
              <a:spcAft>
                <a:spcPts val="0"/>
              </a:spcAft>
              <a:defRPr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algn="l" indent="-228600" lvl="5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lt1"/>
                </a:solidFill>
                <a:latin typeface="Arial"/>
                <a:ea typeface="Arial"/>
                <a:cs typeface="Arial"/>
              </a:defRPr>
            </a:lvl6pPr>
            <a:lvl7pPr algn="l" indent="-228600" lvl="6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lt1"/>
                </a:solidFill>
                <a:latin typeface="Arial"/>
                <a:ea typeface="Arial"/>
                <a:cs typeface="Arial"/>
              </a:defRPr>
            </a:lvl7pPr>
            <a:lvl8pPr algn="l" indent="-228600" lvl="7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lt1"/>
                </a:solidFill>
                <a:latin typeface="Arial"/>
                <a:ea typeface="Arial"/>
                <a:cs typeface="Arial"/>
              </a:defRPr>
            </a:lvl8pPr>
            <a:lvl9pPr algn="l" indent="-228600" lvl="8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lt1"/>
                </a:solidFill>
                <a:latin typeface="Arial"/>
                <a:ea typeface="Arial"/>
                <a:cs typeface="Arial"/>
              </a:defRPr>
            </a:lvl9pPr>
          </a:lstStyle>
          <a:p>
            <a:pPr algn="r">
              <a:spcBef>
                <a:spcPts val="0"/>
              </a:spcBef>
              <a:spcAft>
                <a:spcPts val="0"/>
              </a:spcAft>
            </a:pPr>
            <a:r>
              <a:rPr sz="2200">
                <a:latin typeface="Times New Roman"/>
                <a:ea typeface="Times New Roman"/>
                <a:cs typeface="Times New Roman"/>
              </a:rPr>
              <a:t>Институт математики, физики и информационных технологий</a:t>
            </a:r>
          </a:p>
        </p:txBody>
      </p:sp>
      <p:sp>
        <p:nvSpPr>
          <p:cNvPr hidden="false" id="88" name="Shape 88"/>
          <p:cNvSpPr txBox="false"/>
          <p:nvPr isPhoto="false"/>
        </p:nvSpPr>
        <p:spPr>
          <a:xfrm flipH="false" flipV="false" rot="0">
            <a:off x="1811522" y="2772553"/>
            <a:ext cx="9689729" cy="707886"/>
          </a:xfrm>
          <a:prstGeom prst="rect">
            <a:avLst/>
          </a:prstGeom>
          <a:noFill/>
          <a:ln>
            <a:noFill/>
          </a:ln>
        </p:spPr>
        <p:txBody>
          <a:bodyPr bIns="45720" lIns="91440" rIns="91440" tIns="45720" wrap="square">
            <a:spAutoFit/>
          </a:bodyPr>
          <a:lstStyle>
            <a:defPPr/>
            <a:lvl1pPr algn="l" lvl="0">
              <a:spcBef>
                <a:spcPts val="0"/>
              </a:spcBef>
              <a:spcAft>
                <a:spcPts val="0"/>
              </a:spcAft>
              <a:defRPr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algn="l" indent="-285750" lvl="1" marL="742950">
              <a:spcBef>
                <a:spcPts val="0"/>
              </a:spcBef>
              <a:spcAft>
                <a:spcPts val="0"/>
              </a:spcAft>
              <a:defRPr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algn="l" indent="-228600" lvl="2" marL="1143000">
              <a:spcBef>
                <a:spcPts val="0"/>
              </a:spcBef>
              <a:spcAft>
                <a:spcPts val="0"/>
              </a:spcAft>
              <a:defRPr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algn="l" indent="-228600" lvl="3" marL="1600200">
              <a:spcBef>
                <a:spcPts val="0"/>
              </a:spcBef>
              <a:spcAft>
                <a:spcPts val="0"/>
              </a:spcAft>
              <a:defRPr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algn="l" indent="-228600" lvl="4" marL="2057400">
              <a:spcBef>
                <a:spcPts val="0"/>
              </a:spcBef>
              <a:spcAft>
                <a:spcPts val="0"/>
              </a:spcAft>
              <a:defRPr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algn="l" indent="-228600" lvl="5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lt1"/>
                </a:solidFill>
                <a:latin typeface="Arial"/>
                <a:ea typeface="Arial"/>
                <a:cs typeface="Arial"/>
              </a:defRPr>
            </a:lvl6pPr>
            <a:lvl7pPr algn="l" indent="-228600" lvl="6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lt1"/>
                </a:solidFill>
                <a:latin typeface="Arial"/>
                <a:ea typeface="Arial"/>
                <a:cs typeface="Arial"/>
              </a:defRPr>
            </a:lvl7pPr>
            <a:lvl8pPr algn="l" indent="-228600" lvl="7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lt1"/>
                </a:solidFill>
                <a:latin typeface="Arial"/>
                <a:ea typeface="Arial"/>
                <a:cs typeface="Arial"/>
              </a:defRPr>
            </a:lvl8pPr>
            <a:lvl9pPr algn="l" indent="-228600" lvl="8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lt1"/>
                </a:solidFill>
                <a:latin typeface="Arial"/>
                <a:ea typeface="Arial"/>
                <a:cs typeface="Arial"/>
              </a:defRPr>
            </a:lvl9pPr>
          </a:lstStyle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4000">
                <a:solidFill>
                  <a:srgbClr val="FF0000"/>
                </a:solidFill>
              </a:rPr>
              <a:t>Портфолио</a:t>
            </a:r>
            <a:r>
              <a:rPr sz="4000">
                <a:solidFill>
                  <a:srgbClr val="FF0000"/>
                </a:solidFill>
                <a:latin typeface="Franklin Gothic Heavy"/>
                <a:ea typeface="Franklin Gothic Heavy"/>
                <a:cs typeface="Franklin Gothic Heavy"/>
              </a:rPr>
              <a:t> </a:t>
            </a:r>
            <a:r>
              <a:rPr sz="4000">
                <a:solidFill>
                  <a:srgbClr val="FF0000"/>
                </a:solidFill>
              </a:rPr>
              <a:t>магистранта</a:t>
            </a:r>
            <a:endParaRPr>
              <a:solidFill>
                <a:srgbClr val="FF0000"/>
              </a:solidFill>
            </a:endParaRPr>
          </a:p>
        </p:txBody>
      </p:sp>
      <p:sp>
        <p:nvSpPr>
          <p:cNvPr hidden="false" id="89" name="Shape 89"/>
          <p:cNvSpPr txBox="false"/>
          <p:nvPr isPhoto="false"/>
        </p:nvSpPr>
        <p:spPr>
          <a:xfrm flipH="false" flipV="false" rot="0">
            <a:off x="2924175" y="3933056"/>
            <a:ext cx="6680813" cy="972337"/>
          </a:xfrm>
          <a:prstGeom prst="rect">
            <a:avLst/>
          </a:prstGeom>
          <a:noFill/>
          <a:ln>
            <a:noFill/>
          </a:ln>
        </p:spPr>
        <p:txBody>
          <a:bodyPr bIns="45720" lIns="91440" rIns="91440" tIns="45720" wrap="square">
            <a:noAutofit/>
          </a:bodyPr>
          <a:lstStyle>
            <a:defPPr/>
            <a:lvl1pPr algn="l" lvl="0">
              <a:spcBef>
                <a:spcPts val="0"/>
              </a:spcBef>
              <a:spcAft>
                <a:spcPts val="0"/>
              </a:spcAft>
              <a:defRPr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algn="l" indent="-285750" lvl="1" marL="742950">
              <a:spcBef>
                <a:spcPts val="0"/>
              </a:spcBef>
              <a:spcAft>
                <a:spcPts val="0"/>
              </a:spcAft>
              <a:defRPr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algn="l" indent="-228600" lvl="2" marL="1143000">
              <a:spcBef>
                <a:spcPts val="0"/>
              </a:spcBef>
              <a:spcAft>
                <a:spcPts val="0"/>
              </a:spcAft>
              <a:defRPr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algn="l" indent="-228600" lvl="3" marL="1600200">
              <a:spcBef>
                <a:spcPts val="0"/>
              </a:spcBef>
              <a:spcAft>
                <a:spcPts val="0"/>
              </a:spcAft>
              <a:defRPr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algn="l" indent="-228600" lvl="4" marL="2057400">
              <a:spcBef>
                <a:spcPts val="0"/>
              </a:spcBef>
              <a:spcAft>
                <a:spcPts val="0"/>
              </a:spcAft>
              <a:defRPr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algn="l" indent="-228600" lvl="5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lt1"/>
                </a:solidFill>
                <a:latin typeface="Arial"/>
                <a:ea typeface="Arial"/>
                <a:cs typeface="Arial"/>
              </a:defRPr>
            </a:lvl6pPr>
            <a:lvl7pPr algn="l" indent="-228600" lvl="6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lt1"/>
                </a:solidFill>
                <a:latin typeface="Arial"/>
                <a:ea typeface="Arial"/>
                <a:cs typeface="Arial"/>
              </a:defRPr>
            </a:lvl7pPr>
            <a:lvl8pPr algn="l" indent="-228600" lvl="7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lt1"/>
                </a:solidFill>
                <a:latin typeface="Arial"/>
                <a:ea typeface="Arial"/>
                <a:cs typeface="Arial"/>
              </a:defRPr>
            </a:lvl8pPr>
            <a:lvl9pPr algn="l" indent="-228600" lvl="8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lt1"/>
                </a:solidFill>
                <a:latin typeface="Arial"/>
                <a:ea typeface="Arial"/>
                <a:cs typeface="Arial"/>
              </a:defRPr>
            </a:lvl9pPr>
          </a:lstStyle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2800"/>
              <a:t>ФИО</a:t>
            </a:r>
            <a:r>
              <a:rPr sz="2800"/>
              <a:t>:</a:t>
            </a:r>
            <a:r>
              <a:rPr sz="2800"/>
              <a:t> </a:t>
            </a:r>
            <a:r>
              <a:rPr sz="2800"/>
              <a:t>Амхадов</a:t>
            </a:r>
            <a:r>
              <a:rPr sz="2800"/>
              <a:t> Абдул </a:t>
            </a:r>
            <a:r>
              <a:rPr sz="2800"/>
              <a:t>Харонович</a:t>
            </a:r>
          </a:p>
        </p:txBody>
      </p:sp>
      <p:sp>
        <p:nvSpPr>
          <p:cNvPr hidden="false" id="90" name="Shape 90"/>
          <p:cNvSpPr txBox="false"/>
          <p:nvPr isPhoto="false"/>
        </p:nvSpPr>
        <p:spPr>
          <a:xfrm flipH="false" flipV="false" rot="0">
            <a:off x="2924175" y="4473575"/>
            <a:ext cx="7464425" cy="461962"/>
          </a:xfrm>
          <a:prstGeom prst="rect">
            <a:avLst/>
          </a:prstGeom>
          <a:noFill/>
          <a:ln>
            <a:noFill/>
          </a:ln>
        </p:spPr>
        <p:txBody>
          <a:bodyPr bIns="45720" lIns="91440" rIns="91440" tIns="45720">
            <a:spAutoFit/>
          </a:bodyPr>
          <a:lstStyle>
            <a:defPPr/>
            <a:lvl1pPr algn="l" lvl="0">
              <a:spcBef>
                <a:spcPts val="0"/>
              </a:spcBef>
              <a:spcAft>
                <a:spcPts val="0"/>
              </a:spcAft>
              <a:defRPr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algn="l" indent="-285750" lvl="1" marL="742950">
              <a:spcBef>
                <a:spcPts val="0"/>
              </a:spcBef>
              <a:spcAft>
                <a:spcPts val="0"/>
              </a:spcAft>
              <a:defRPr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algn="l" indent="-228600" lvl="2" marL="1143000">
              <a:spcBef>
                <a:spcPts val="0"/>
              </a:spcBef>
              <a:spcAft>
                <a:spcPts val="0"/>
              </a:spcAft>
              <a:defRPr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algn="l" indent="-228600" lvl="3" marL="1600200">
              <a:spcBef>
                <a:spcPts val="0"/>
              </a:spcBef>
              <a:spcAft>
                <a:spcPts val="0"/>
              </a:spcAft>
              <a:defRPr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algn="l" indent="-228600" lvl="4" marL="2057400">
              <a:spcBef>
                <a:spcPts val="0"/>
              </a:spcBef>
              <a:spcAft>
                <a:spcPts val="0"/>
              </a:spcAft>
              <a:defRPr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algn="l" indent="-228600" lvl="5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lt1"/>
                </a:solidFill>
                <a:latin typeface="Arial"/>
                <a:ea typeface="Arial"/>
                <a:cs typeface="Arial"/>
              </a:defRPr>
            </a:lvl6pPr>
            <a:lvl7pPr algn="l" indent="-228600" lvl="6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lt1"/>
                </a:solidFill>
                <a:latin typeface="Arial"/>
                <a:ea typeface="Arial"/>
                <a:cs typeface="Arial"/>
              </a:defRPr>
            </a:lvl7pPr>
            <a:lvl8pPr algn="l" indent="-228600" lvl="7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lt1"/>
                </a:solidFill>
                <a:latin typeface="Arial"/>
                <a:ea typeface="Arial"/>
                <a:cs typeface="Arial"/>
              </a:defRPr>
            </a:lvl8pPr>
            <a:lvl9pPr algn="l" indent="-228600" lvl="8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lt1"/>
                </a:solidFill>
                <a:latin typeface="Arial"/>
                <a:ea typeface="Arial"/>
                <a:cs typeface="Arial"/>
              </a:defRPr>
            </a:lvl9pPr>
          </a:lstStyle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2400"/>
              <a:t>Форма обучения:  </a:t>
            </a:r>
            <a:r>
              <a:rPr sz="2400">
                <a:latin typeface="Arial"/>
                <a:ea typeface="Arial"/>
                <a:cs typeface="Arial"/>
              </a:rPr>
              <a:t>Очная</a:t>
            </a:r>
            <a:endParaRPr>
              <a:latin typeface="Arial"/>
              <a:ea typeface="Arial"/>
              <a:cs typeface="Arial"/>
            </a:endParaRPr>
          </a:p>
        </p:txBody>
      </p:sp>
      <p:sp>
        <p:nvSpPr>
          <p:cNvPr hidden="false" id="91" name="Shape 91"/>
          <p:cNvSpPr txBox="false"/>
          <p:nvPr isPhoto="false"/>
        </p:nvSpPr>
        <p:spPr>
          <a:xfrm flipH="false" flipV="false" rot="0">
            <a:off x="2924175" y="4891088"/>
            <a:ext cx="5980137" cy="830996"/>
          </a:xfrm>
          <a:prstGeom prst="rect">
            <a:avLst/>
          </a:prstGeom>
          <a:noFill/>
          <a:ln>
            <a:noFill/>
          </a:ln>
        </p:spPr>
        <p:txBody>
          <a:bodyPr bIns="45720" lIns="91440" rIns="91440" tIns="45720" wrap="square">
            <a:spAutoFit/>
          </a:bodyPr>
          <a:lstStyle>
            <a:defPPr/>
            <a:lvl1pPr algn="l" lvl="0">
              <a:spcBef>
                <a:spcPts val="0"/>
              </a:spcBef>
              <a:spcAft>
                <a:spcPts val="0"/>
              </a:spcAft>
              <a:defRPr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algn="l" indent="-285750" lvl="1" marL="742950">
              <a:spcBef>
                <a:spcPts val="0"/>
              </a:spcBef>
              <a:spcAft>
                <a:spcPts val="0"/>
              </a:spcAft>
              <a:defRPr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algn="l" indent="-228600" lvl="2" marL="1143000">
              <a:spcBef>
                <a:spcPts val="0"/>
              </a:spcBef>
              <a:spcAft>
                <a:spcPts val="0"/>
              </a:spcAft>
              <a:defRPr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algn="l" indent="-228600" lvl="3" marL="1600200">
              <a:spcBef>
                <a:spcPts val="0"/>
              </a:spcBef>
              <a:spcAft>
                <a:spcPts val="0"/>
              </a:spcAft>
              <a:defRPr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algn="l" indent="-228600" lvl="4" marL="2057400">
              <a:spcBef>
                <a:spcPts val="0"/>
              </a:spcBef>
              <a:spcAft>
                <a:spcPts val="0"/>
              </a:spcAft>
              <a:defRPr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algn="l" indent="-228600" lvl="5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lt1"/>
                </a:solidFill>
                <a:latin typeface="Arial"/>
                <a:ea typeface="Arial"/>
                <a:cs typeface="Arial"/>
              </a:defRPr>
            </a:lvl6pPr>
            <a:lvl7pPr algn="l" indent="-228600" lvl="6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lt1"/>
                </a:solidFill>
                <a:latin typeface="Arial"/>
                <a:ea typeface="Arial"/>
                <a:cs typeface="Arial"/>
              </a:defRPr>
            </a:lvl7pPr>
            <a:lvl8pPr algn="l" indent="-228600" lvl="7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lt1"/>
                </a:solidFill>
                <a:latin typeface="Arial"/>
                <a:ea typeface="Arial"/>
                <a:cs typeface="Arial"/>
              </a:defRPr>
            </a:lvl8pPr>
            <a:lvl9pPr algn="l" indent="-228600" lvl="8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lt1"/>
                </a:solidFill>
                <a:latin typeface="Arial"/>
                <a:ea typeface="Arial"/>
                <a:cs typeface="Arial"/>
              </a:defRPr>
            </a:lvl9pPr>
          </a:lstStyle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2400"/>
              <a:t>Направление подготовки: Информатика и вычислительная техника</a:t>
            </a:r>
          </a:p>
        </p:txBody>
      </p:sp>
      <p:sp>
        <p:nvSpPr>
          <p:cNvPr hidden="false" id="92" name="Shape 92"/>
          <p:cNvSpPr txBox="false"/>
          <p:nvPr isPhoto="false"/>
        </p:nvSpPr>
        <p:spPr>
          <a:xfrm flipH="false" flipV="false" rot="0">
            <a:off x="2924174" y="5722085"/>
            <a:ext cx="8212385" cy="844770"/>
          </a:xfrm>
          <a:prstGeom prst="rect">
            <a:avLst/>
          </a:prstGeom>
          <a:noFill/>
          <a:ln>
            <a:noFill/>
          </a:ln>
        </p:spPr>
        <p:txBody>
          <a:bodyPr bIns="45720" lIns="91440" rIns="91440" tIns="45720" wrap="square">
            <a:noAutofit/>
          </a:bodyPr>
          <a:lstStyle>
            <a:defPPr/>
            <a:lvl1pPr algn="l" lvl="0">
              <a:spcBef>
                <a:spcPts val="0"/>
              </a:spcBef>
              <a:spcAft>
                <a:spcPts val="0"/>
              </a:spcAft>
              <a:defRPr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algn="l" indent="-285750" lvl="1" marL="742950">
              <a:spcBef>
                <a:spcPts val="0"/>
              </a:spcBef>
              <a:spcAft>
                <a:spcPts val="0"/>
              </a:spcAft>
              <a:defRPr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algn="l" indent="-228600" lvl="2" marL="1143000">
              <a:spcBef>
                <a:spcPts val="0"/>
              </a:spcBef>
              <a:spcAft>
                <a:spcPts val="0"/>
              </a:spcAft>
              <a:defRPr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algn="l" indent="-228600" lvl="3" marL="1600200">
              <a:spcBef>
                <a:spcPts val="0"/>
              </a:spcBef>
              <a:spcAft>
                <a:spcPts val="0"/>
              </a:spcAft>
              <a:defRPr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algn="l" indent="-228600" lvl="4" marL="2057400">
              <a:spcBef>
                <a:spcPts val="0"/>
              </a:spcBef>
              <a:spcAft>
                <a:spcPts val="0"/>
              </a:spcAft>
              <a:defRPr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algn="l" indent="-228600" lvl="5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lt1"/>
                </a:solidFill>
                <a:latin typeface="Arial"/>
                <a:ea typeface="Arial"/>
                <a:cs typeface="Arial"/>
              </a:defRPr>
            </a:lvl6pPr>
            <a:lvl7pPr algn="l" indent="-228600" lvl="6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lt1"/>
                </a:solidFill>
                <a:latin typeface="Arial"/>
                <a:ea typeface="Arial"/>
                <a:cs typeface="Arial"/>
              </a:defRPr>
            </a:lvl7pPr>
            <a:lvl8pPr algn="l" indent="-228600" lvl="7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lt1"/>
                </a:solidFill>
                <a:latin typeface="Arial"/>
                <a:ea typeface="Arial"/>
                <a:cs typeface="Arial"/>
              </a:defRPr>
            </a:lvl8pPr>
            <a:lvl9pPr algn="l" indent="-228600" lvl="8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lt1"/>
                </a:solidFill>
                <a:latin typeface="Arial"/>
                <a:ea typeface="Arial"/>
                <a:cs typeface="Arial"/>
              </a:defRPr>
            </a:lvl9pPr>
          </a:lstStyle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2400"/>
              <a:t>Профиль: Информатика и вычислительная техника</a:t>
            </a:r>
            <a:endParaRPr sz="2400" u="sng"/>
          </a:p>
        </p:txBody>
      </p:sp>
      <p:pic>
        <p:nvPicPr>
          <p:cNvPr hidden="false" id="94" name="Picture 94"/>
          <p:cNvPicPr preferRelativeResize="true"/>
          <p:nvPr isPhoto="false"/>
        </p:nvPicPr>
        <p:blipFill>
          <a:blip r:embed="rId1"/>
          <a:stretch/>
        </p:blipFill>
        <p:spPr>
          <a:xfrm flipH="false" flipV="false" rot="0">
            <a:off x="-32317" y="-51848"/>
            <a:ext cx="3323679" cy="3323679"/>
          </a:xfrm>
          <a:prstGeom prst="rect">
            <a:avLst/>
          </a:prstGeom>
        </p:spPr>
      </p:pic>
    </p:spTree>
  </p:cSld>
</p:sld>
</file>

<file path=ppt/slides/slide2.xml><?xml version="1.0" encoding="utf-8"?>
<p:sld xmlns:a="http://schemas.openxmlformats.org/drawingml/2006/main" xmlns:a14="http://schemas.microsoft.com/office/drawing/2010/main" xmlns:a15="http://schemas.microsoft.com/office/drawing/2012/main" xmlns:asvg="http://schemas.microsoft.com/office/drawing/2016/SVG/main" xmlns:c="http://schemas.openxmlformats.org/drawingml/2006/chart" xmlns:co="http://ncloudtech.com" xmlns:co-ooxml="http://ncloudtech.com/ooxml" xmlns:m="http://schemas.openxmlformats.org/officeDocument/2006/math" xmlns:mc="http://schemas.openxmlformats.org/markup-compatibility/2006" xmlns:o="urn:schemas-microsoft-com:office:office" xmlns:p="http://schemas.openxmlformats.org/presentationml/2006/main" xmlns:p14="http://schemas.microsoft.com/office/powerpoint/2010/main" xmlns:pic="http://schemas.openxmlformats.org/drawingml/2006/picture" xmlns:r="http://schemas.openxmlformats.org/officeDocument/2006/relationships" xmlns:s="http://schemas.openxmlformats.org/officeDocument/2006/sharedTypes" xmlns:sl="http://schemas.openxmlformats.org/schemaLibrary/2006/main" xmlns:v="urn:schemas-microsoft-com:vml" xmlns:w="http://schemas.openxmlformats.org/wordprocessingml/2006/main" xmlns:w10="urn:schemas-microsoft-com:office:word" xmlns:w14="http://schemas.microsoft.com/office/word/2010/wordml" xmlns:w15="http://schemas.microsoft.com/office/word/2012/wordml" xmlns:wp="http://schemas.openxmlformats.org/drawingml/2006/wordprocessingDrawing" xmlns:wpg="http://schemas.microsoft.com/office/word/2010/wordprocessingGroup" xmlns:wps="http://schemas.microsoft.com/office/word/2010/wordprocessingShape" xmlns:x="urn:schemas-microsoft-com:office:excel" xmlns:x12ac="http://schemas.microsoft.com/office/spreadsheetml/2011/1/ac" xmlns:x14="http://schemas.microsoft.com/office/spreadsheetml/2009/9/main" xmlns:xdr="http://schemas.openxmlformats.org/drawingml/2006/spreadsheetDrawing" xmlns:xm="http://schemas.microsoft.com/office/excel/2006/main" mc:Ignorable="co co-ooxml w14 x14 w15" show="true" showMasterSp="true">
  <p:cSld name="">
    <p:spTree>
      <p:nvGrpSpPr>
        <p:cNvPr hidden="false" id="95" name="GroupShape 95"/>
        <p:cNvGrpSpPr/>
        <p:nvPr isPhoto="false"/>
      </p:nvGrpSpPr>
      <p:grpSpPr>
        <a:xfrm flipH="false" flipV="false" rot="0">
          <a:off x="0" y="0"/>
          <a:ext cx="0" cy="0"/>
          <a:chOff x="0" y="0"/>
          <a:chExt cx="0" cy="0"/>
        </a:xfrm>
      </p:grpSpPr>
      <p:sp>
        <p:nvSpPr>
          <p:cNvPr hidden="false" id="96" name="Shape 96"/>
          <p:cNvSpPr txBox="true"/>
          <p:nvPr isPhoto="false"/>
        </p:nvSpPr>
        <p:spPr>
          <a:xfrm flipH="false" flipV="false" rot="0">
            <a:off x="1361658" y="150813"/>
            <a:ext cx="8978465" cy="437069"/>
          </a:xfrm>
          <a:prstGeom prst="rect">
            <a:avLst/>
          </a:prstGeom>
          <a:ln w="12700">
            <a:prstDash val="solid"/>
          </a:ln>
        </p:spPr>
        <p:txBody>
          <a:bodyPr bIns="45720" lIns="45719" rIns="45719" tIns="45720" wrap="none">
            <a:spAutoFit/>
          </a:bodyPr>
          <a:lstStyle>
            <a:defPPr/>
            <a:lvl1pPr algn="ctr" lvl="0">
              <a:spcBef>
                <a:spcPts val="0"/>
              </a:spcBef>
              <a:spcAft>
                <a:spcPts val="0"/>
              </a:spcAft>
              <a:defRPr b="true" sz="2400">
                <a:solidFill>
                  <a:schemeClr val="tx1"/>
                </a:solidFill>
                <a:latin typeface="Arial"/>
                <a:ea typeface="Arial"/>
                <a:cs typeface="Arial"/>
              </a:defRPr>
            </a:lvl1pPr>
            <a:lvl2pPr algn="l" indent="0" lvl="1" marL="457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ea typeface="Arial"/>
                <a:cs typeface="Arial"/>
              </a:defRPr>
            </a:lvl2pPr>
            <a:lvl3pPr algn="l" indent="0" lvl="2" marL="9144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ea typeface="Arial"/>
                <a:cs typeface="Arial"/>
              </a:defRPr>
            </a:lvl3pPr>
            <a:lvl4pPr algn="l" indent="0" lvl="3" marL="1371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ea typeface="Arial"/>
                <a:cs typeface="Arial"/>
              </a:defRPr>
            </a:lvl4pPr>
            <a:lvl5pPr algn="l" indent="0" lvl="4" marL="1828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ea typeface="Arial"/>
                <a:cs typeface="Arial"/>
              </a:defRPr>
            </a:lvl5pPr>
            <a:lvl6pPr algn="l" indent="0" lvl="5" marL="2286000">
              <a:defRPr>
                <a:solidFill>
                  <a:schemeClr val="tx1"/>
                </a:solidFill>
                <a:latin typeface="Arial"/>
                <a:ea typeface="Arial"/>
                <a:cs typeface="Arial"/>
              </a:defRPr>
            </a:lvl6pPr>
            <a:lvl7pPr algn="l" indent="0" lvl="6" marL="2743200">
              <a:defRPr>
                <a:solidFill>
                  <a:schemeClr val="tx1"/>
                </a:solidFill>
                <a:latin typeface="Arial"/>
                <a:ea typeface="Arial"/>
                <a:cs typeface="Arial"/>
              </a:defRPr>
            </a:lvl7pPr>
            <a:lvl8pPr algn="l" indent="0" lvl="7" marL="3200400">
              <a:defRPr>
                <a:solidFill>
                  <a:schemeClr val="tx1"/>
                </a:solidFill>
                <a:latin typeface="Arial"/>
                <a:ea typeface="Arial"/>
                <a:cs typeface="Arial"/>
              </a:defRPr>
            </a:lvl8pPr>
            <a:lvl9pPr algn="l" indent="0" lvl="8" marL="3657600">
              <a:defRPr>
                <a:solidFill>
                  <a:schemeClr val="tx1"/>
                </a:solidFill>
                <a:latin typeface="Arial"/>
                <a:ea typeface="Arial"/>
                <a:cs typeface="Arial"/>
              </a:defRPr>
            </a:lvl9pPr>
          </a:lstStyle>
          <a:p>
            <a:pPr algn="ctr">
              <a:spcBef>
                <a:spcPts val="0"/>
              </a:spcBef>
              <a:spcAft>
                <a:spcPts val="0"/>
              </a:spcAft>
            </a:pPr>
            <a:r>
              <a:t>ПУБЛИКАЦИИ В НАУЧНЫХ ИЗДАНИЯХ, НАУЧНЫЕ СТАТЬИ</a:t>
            </a:r>
          </a:p>
        </p:txBody>
      </p:sp>
      <p:sp>
        <p:nvSpPr>
          <p:cNvPr hidden="false" id="97" name="Shape 97"/>
          <p:cNvSpPr txBox="false"/>
          <p:nvPr isPhoto="false"/>
        </p:nvSpPr>
        <p:spPr>
          <a:xfrm flipH="false" flipV="false" rot="0">
            <a:off x="0" y="1065212"/>
            <a:ext cx="12192000" cy="415926"/>
          </a:xfrm>
          <a:prstGeom prst="rect">
            <a:avLst/>
          </a:prstGeom>
          <a:solidFill>
            <a:srgbClr val="FFFFFF"/>
          </a:solidFill>
          <a:ln w="12700">
            <a:prstDash val="solid"/>
          </a:ln>
        </p:spPr>
        <p:txBody>
          <a:bodyPr anchor="ctr" bIns="45720" lIns="45719" rIns="45719" tIns="45720"/>
          <a:p>
            <a:pPr algn="ctr">
              <a:spcBef>
                <a:spcPts val="0"/>
              </a:spcBef>
              <a:spcAft>
                <a:spcPts val="0"/>
              </a:spcAft>
            </a:pPr>
            <a:endParaRPr>
              <a:solidFill>
                <a:srgbClr val="FF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hidden="false" id="98" name="Shape 98"/>
          <p:cNvSpPr txBox="false"/>
          <p:nvPr isPhoto="false"/>
        </p:nvSpPr>
        <p:spPr>
          <a:xfrm flipH="false" flipV="false" rot="0"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 w="12700">
            <a:prstDash val="solid"/>
          </a:ln>
        </p:spPr>
        <p:txBody>
          <a:bodyPr anchor="ctr" bIns="45720" lIns="45719" rIns="45719" tIns="45720"/>
          <a:p>
            <a:pPr algn="ctr">
              <a:spcBef>
                <a:spcPts val="0"/>
              </a:spcBef>
              <a:spcAft>
                <a:spcPts val="0"/>
              </a:spcAft>
            </a:pPr>
            <a:endParaRPr>
              <a:solidFill>
                <a:srgbClr val="FF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hidden="false" id="99" name="Shape 99"/>
          <p:cNvSpPr txBox="false"/>
          <p:nvPr isPhoto="false"/>
        </p:nvSpPr>
        <p:spPr>
          <a:xfrm flipH="false" flipV="false" rot="0">
            <a:off x="-1" y="1120775"/>
            <a:ext cx="2611440" cy="304800"/>
          </a:xfrm>
          <a:prstGeom prst="rect">
            <a:avLst/>
          </a:prstGeom>
          <a:solidFill>
            <a:srgbClr val="FFF2CB"/>
          </a:solidFill>
          <a:ln w="12700">
            <a:prstDash val="solid"/>
          </a:ln>
        </p:spPr>
        <p:txBody>
          <a:bodyPr anchor="ctr" bIns="45720" lIns="45719" rIns="45719" tIns="45720"/>
          <a:p>
            <a:pPr algn="ctr">
              <a:spcBef>
                <a:spcPts val="0"/>
              </a:spcBef>
              <a:spcAft>
                <a:spcPts val="0"/>
              </a:spcAft>
            </a:pPr>
            <a:endParaRPr>
              <a:solidFill>
                <a:srgbClr val="FF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hidden="false" id="100" name="Shape 100"/>
          <p:cNvSpPr txBox="false"/>
          <p:nvPr isPhoto="false"/>
        </p:nvSpPr>
        <p:spPr>
          <a:xfrm flipH="false" flipV="false" rot="0">
            <a:off x="0" y="1709738"/>
            <a:ext cx="11798300" cy="763588"/>
          </a:xfrm>
          <a:prstGeom prst="rect">
            <a:avLst/>
          </a:prstGeom>
          <a:solidFill>
            <a:srgbClr val="FFF2CB"/>
          </a:solidFill>
          <a:ln w="25400">
            <a:solidFill>
              <a:srgbClr val="F5BD14"/>
            </a:solidFill>
            <a:prstDash val="solid"/>
          </a:ln>
        </p:spPr>
        <p:txBody>
          <a:bodyPr anchor="ctr" bIns="45720" lIns="45719" rIns="45719" tIns="45720"/>
          <a:p>
            <a:pPr algn="ctr">
              <a:spcBef>
                <a:spcPts val="0"/>
              </a:spcBef>
              <a:spcAft>
                <a:spcPts val="0"/>
              </a:spcAft>
            </a:pPr>
            <a:endParaRPr>
              <a:solidFill>
                <a:srgbClr val="FF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hidden="false" id="101" name="Shape 101"/>
          <p:cNvSpPr txBox="true"/>
          <p:nvPr isPhoto="false"/>
        </p:nvSpPr>
        <p:spPr>
          <a:xfrm flipH="false" flipV="false" rot="0">
            <a:off x="431480" y="1763713"/>
            <a:ext cx="11335386" cy="333088"/>
          </a:xfrm>
          <a:prstGeom prst="rect">
            <a:avLst/>
          </a:prstGeom>
          <a:ln w="12700">
            <a:prstDash val="solid"/>
          </a:ln>
        </p:spPr>
        <p:txBody>
          <a:bodyPr bIns="45720" lIns="45719" rIns="45719" tIns="45720">
            <a:spAutoFit/>
          </a:bodyPr>
          <a:lstStyle>
            <a:defPPr/>
            <a:lvl1pPr algn="ctr" lvl="0">
              <a:spcBef>
                <a:spcPts val="0"/>
              </a:spcBef>
              <a:spcAft>
                <a:spcPts val="0"/>
              </a:spcAft>
              <a:defRPr i="true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indent="0" lvl="1" marL="457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ea typeface="Arial"/>
                <a:cs typeface="Arial"/>
              </a:defRPr>
            </a:lvl2pPr>
            <a:lvl3pPr algn="l" indent="0" lvl="2" marL="9144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ea typeface="Arial"/>
                <a:cs typeface="Arial"/>
              </a:defRPr>
            </a:lvl3pPr>
            <a:lvl4pPr algn="l" indent="0" lvl="3" marL="1371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ea typeface="Arial"/>
                <a:cs typeface="Arial"/>
              </a:defRPr>
            </a:lvl4pPr>
            <a:lvl5pPr algn="l" indent="0" lvl="4" marL="1828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ea typeface="Arial"/>
                <a:cs typeface="Arial"/>
              </a:defRPr>
            </a:lvl5pPr>
            <a:lvl6pPr algn="l" indent="0" lvl="5" marL="2286000">
              <a:defRPr>
                <a:solidFill>
                  <a:schemeClr val="tx1"/>
                </a:solidFill>
                <a:latin typeface="Arial"/>
                <a:ea typeface="Arial"/>
                <a:cs typeface="Arial"/>
              </a:defRPr>
            </a:lvl6pPr>
            <a:lvl7pPr algn="l" indent="0" lvl="6" marL="2743200">
              <a:defRPr>
                <a:solidFill>
                  <a:schemeClr val="tx1"/>
                </a:solidFill>
                <a:latin typeface="Arial"/>
                <a:ea typeface="Arial"/>
                <a:cs typeface="Arial"/>
              </a:defRPr>
            </a:lvl7pPr>
            <a:lvl8pPr algn="l" indent="0" lvl="7" marL="3200400">
              <a:defRPr>
                <a:solidFill>
                  <a:schemeClr val="tx1"/>
                </a:solidFill>
                <a:latin typeface="Arial"/>
                <a:ea typeface="Arial"/>
                <a:cs typeface="Arial"/>
              </a:defRPr>
            </a:lvl8pPr>
            <a:lvl9pPr algn="l" indent="0" lvl="8" marL="3657600">
              <a:defRPr>
                <a:solidFill>
                  <a:schemeClr val="tx1"/>
                </a:solidFill>
                <a:latin typeface="Arial"/>
                <a:ea typeface="Arial"/>
                <a:cs typeface="Arial"/>
              </a:defRPr>
            </a:lvl9pPr>
          </a:lstStyle>
          <a:p>
            <a:pPr algn="ctr">
              <a:spcBef>
                <a:spcPts val="0"/>
              </a:spcBef>
              <a:spcAft>
                <a:spcPts val="0"/>
              </a:spcAft>
            </a:pPr>
            <a:r>
              <a:t>Научные труды, участие в конференциях,  научные статьи за период обучения </a:t>
            </a:r>
          </a:p>
        </p:txBody>
      </p:sp>
      <p:graphicFrame>
        <p:nvGraphicFramePr>
          <p:cNvPr hidden="false" id="102" name="Table 102"/>
          <p:cNvGraphicFramePr/>
          <p:nvPr isPhoto="false"/>
        </p:nvGraphicFramePr>
        <p:xfrm flipH="false" flipV="false" rot="0">
          <a:off x="195262" y="2813050"/>
          <a:ext cx="11798300" cy="3180845"/>
        </p:xfrm>
        <a:graphic>
          <a:graphicData uri="http://schemas.openxmlformats.org/drawingml/2006/table">
            <a:tbl>
              <a:tblPr bandCol="false" bandRow="false" firstCol="false" firstRow="false" lastCol="false" lastRow="false"/>
              <a:tblGrid>
                <a:gridCol w="782637"/>
                <a:gridCol w="5116513"/>
                <a:gridCol w="2949575"/>
                <a:gridCol w="2949575"/>
              </a:tblGrid>
              <a:tr h="518139">
                <a:tc gridSpan="1" hMerge="false" rowSpan="1" vMerge="false">
                  <a:txBody>
                    <a:bodyPr/>
                    <a:lstStyle>
                      <a:defPPr/>
                      <a:lvl1pPr lvl="0"/>
                    </a:lstStyle>
                    <a:p>
                      <a:pPr algn="ctr" indent="0" marL="0"/>
                      <a:r>
                        <a:rPr b="true" sz="1400">
                          <a:solidFill>
                            <a:srgbClr val="4175B5"/>
                          </a:solidFill>
                        </a:rPr>
                        <a:t>№</a:t>
                      </a:r>
                      <a:endParaRPr sz="1800"/>
                    </a:p>
                    <a:p>
                      <a:pPr algn="ctr" indent="0" marL="0"/>
                      <a:r>
                        <a:rPr b="true" sz="1400">
                          <a:solidFill>
                            <a:srgbClr val="4175B5"/>
                          </a:solidFill>
                        </a:rPr>
                        <a:t>п/п</a:t>
                      </a:r>
                      <a:endParaRPr sz="1800"/>
                    </a:p>
                  </a:txBody>
                  <a:tcPr anchor="ctr" anchorCtr="false" marB="45710" marL="45710" marR="45710" marT="45710" vert="horz">
                    <a:lnL w="19050">
                      <a:solidFill>
                        <a:srgbClr val="4175B5"/>
                      </a:solidFill>
                      <a:prstDash val="solid"/>
                    </a:lnL>
                    <a:lnR w="19050">
                      <a:solidFill>
                        <a:srgbClr val="4175B5"/>
                      </a:solidFill>
                      <a:prstDash val="solid"/>
                    </a:lnR>
                    <a:lnT w="19050">
                      <a:solidFill>
                        <a:srgbClr val="4175B5"/>
                      </a:solidFill>
                      <a:prstDash val="solid"/>
                    </a:lnT>
                    <a:lnB w="19050">
                      <a:solidFill>
                        <a:srgbClr val="4175B5"/>
                      </a:solidFill>
                      <a:prstDash val="solid"/>
                    </a:lnB>
                    <a:solidFill>
                      <a:srgbClr val="8DB3E2"/>
                    </a:solidFill>
                  </a:tcPr>
                </a:tc>
                <a:tc gridSpan="1" hMerge="false" rowSpan="1" vMerge="false">
                  <a:txBody>
                    <a:bodyPr/>
                    <a:lstStyle>
                      <a:defPPr/>
                      <a:lvl1pPr lvl="0"/>
                    </a:lstStyle>
                    <a:p>
                      <a:pPr algn="ctr" indent="0" marL="0"/>
                      <a:r>
                        <a:rPr b="true" sz="1400">
                          <a:solidFill>
                            <a:srgbClr val="4175B5"/>
                          </a:solidFill>
                        </a:rPr>
                        <a:t>Наименование работы,</a:t>
                      </a:r>
                      <a:endParaRPr sz="1800"/>
                    </a:p>
                    <a:p>
                      <a:pPr algn="ctr" indent="0" marL="0"/>
                      <a:r>
                        <a:rPr b="true" sz="1400">
                          <a:solidFill>
                            <a:srgbClr val="4175B5"/>
                          </a:solidFill>
                        </a:rPr>
                        <a:t>ее вид</a:t>
                      </a:r>
                      <a:endParaRPr sz="1800"/>
                    </a:p>
                  </a:txBody>
                  <a:tcPr anchor="ctr" anchorCtr="false" marB="45710" marL="45710" marR="45710" marT="45710" vert="horz">
                    <a:lnL w="19050">
                      <a:solidFill>
                        <a:srgbClr val="4175B5"/>
                      </a:solidFill>
                      <a:prstDash val="solid"/>
                    </a:lnL>
                    <a:lnR w="19050">
                      <a:solidFill>
                        <a:srgbClr val="4175B5"/>
                      </a:solidFill>
                      <a:prstDash val="solid"/>
                    </a:lnR>
                    <a:lnT w="19050">
                      <a:solidFill>
                        <a:srgbClr val="4175B5"/>
                      </a:solidFill>
                      <a:prstDash val="solid"/>
                    </a:lnT>
                    <a:lnB w="19050">
                      <a:solidFill>
                        <a:srgbClr val="4175B5"/>
                      </a:solidFill>
                      <a:prstDash val="solid"/>
                    </a:lnB>
                    <a:solidFill>
                      <a:srgbClr val="8DB3E2"/>
                    </a:solidFill>
                  </a:tcPr>
                </a:tc>
                <a:tc gridSpan="1" hMerge="false" rowSpan="1" vMerge="false">
                  <a:txBody>
                    <a:bodyPr/>
                    <a:lstStyle>
                      <a:defPPr/>
                      <a:lvl1pPr lvl="0"/>
                    </a:lstStyle>
                    <a:p>
                      <a:pPr algn="ctr" indent="0" marL="0"/>
                      <a:r>
                        <a:rPr b="true" sz="1400">
                          <a:solidFill>
                            <a:srgbClr val="4175B5"/>
                          </a:solidFill>
                        </a:rPr>
                        <a:t>Выходные данные*</a:t>
                      </a:r>
                      <a:endParaRPr sz="1800"/>
                    </a:p>
                  </a:txBody>
                  <a:tcPr anchor="ctr" anchorCtr="false" marB="45710" marL="45710" marR="45710" marT="45710" vert="horz">
                    <a:lnL w="19050">
                      <a:solidFill>
                        <a:srgbClr val="4175B5"/>
                      </a:solidFill>
                      <a:prstDash val="solid"/>
                    </a:lnL>
                    <a:lnR w="19050">
                      <a:solidFill>
                        <a:srgbClr val="4175B5"/>
                      </a:solidFill>
                      <a:prstDash val="solid"/>
                    </a:lnR>
                    <a:lnT w="19050">
                      <a:solidFill>
                        <a:srgbClr val="4175B5"/>
                      </a:solidFill>
                      <a:prstDash val="solid"/>
                    </a:lnT>
                    <a:lnB w="19050">
                      <a:solidFill>
                        <a:srgbClr val="4175B5"/>
                      </a:solidFill>
                      <a:prstDash val="solid"/>
                    </a:lnB>
                    <a:solidFill>
                      <a:srgbClr val="8DB3E2"/>
                    </a:solidFill>
                  </a:tcPr>
                </a:tc>
                <a:tc gridSpan="1" hMerge="false" rowSpan="1" vMerge="false">
                  <a:txBody>
                    <a:bodyPr/>
                    <a:lstStyle>
                      <a:defPPr/>
                      <a:lvl1pPr lvl="0"/>
                    </a:lstStyle>
                    <a:p>
                      <a:pPr algn="ctr" indent="0" marL="0"/>
                      <a:r>
                        <a:rPr b="true" sz="1400">
                          <a:solidFill>
                            <a:srgbClr val="4175B5"/>
                          </a:solidFill>
                        </a:rPr>
                        <a:t>Соавторы</a:t>
                      </a:r>
                      <a:endParaRPr sz="1800"/>
                    </a:p>
                  </a:txBody>
                  <a:tcPr anchor="ctr" anchorCtr="false" marB="45710" marL="45710" marR="45710" marT="45710" vert="horz">
                    <a:lnL w="19050">
                      <a:solidFill>
                        <a:srgbClr val="4175B5"/>
                      </a:solidFill>
                      <a:prstDash val="solid"/>
                    </a:lnL>
                    <a:lnR w="19050">
                      <a:solidFill>
                        <a:srgbClr val="4175B5"/>
                      </a:solidFill>
                      <a:prstDash val="solid"/>
                    </a:lnR>
                    <a:lnT w="19050">
                      <a:solidFill>
                        <a:srgbClr val="4175B5"/>
                      </a:solidFill>
                      <a:prstDash val="solid"/>
                    </a:lnT>
                    <a:lnB w="19050">
                      <a:solidFill>
                        <a:srgbClr val="4175B5"/>
                      </a:solidFill>
                      <a:prstDash val="solid"/>
                    </a:lnB>
                    <a:solidFill>
                      <a:srgbClr val="8DB3E2"/>
                    </a:solidFill>
                  </a:tcPr>
                </a:tc>
              </a:tr>
              <a:tr h="634851">
                <a:tc gridSpan="1" hMerge="false" rowSpan="1" vMerge="false">
                  <a:txBody>
                    <a:bodyPr/>
                    <a:lstStyle>
                      <a:defPPr/>
                      <a:lvl1pPr lvl="0"/>
                    </a:lstStyle>
                    <a:p>
                      <a:pPr algn="ctr" indent="0" marL="0"/>
                      <a:r>
                        <a:rPr sz="1400">
                          <a:solidFill>
                            <a:srgbClr val="4175B5"/>
                          </a:solidFill>
                        </a:rPr>
                        <a:t>1.</a:t>
                      </a:r>
                      <a:endParaRPr sz="1800"/>
                    </a:p>
                  </a:txBody>
                  <a:tcPr anchor="ctr" anchorCtr="false" marB="45710" marL="45710" marR="45710" marT="45710" vert="horz">
                    <a:lnL w="19050">
                      <a:solidFill>
                        <a:srgbClr val="4175B5"/>
                      </a:solidFill>
                      <a:prstDash val="solid"/>
                    </a:lnL>
                    <a:lnR w="19050">
                      <a:solidFill>
                        <a:srgbClr val="4175B5"/>
                      </a:solidFill>
                      <a:prstDash val="solid"/>
                    </a:lnR>
                    <a:lnT w="19050">
                      <a:solidFill>
                        <a:srgbClr val="4175B5"/>
                      </a:solidFill>
                      <a:prstDash val="solid"/>
                    </a:lnT>
                    <a:lnB w="1905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 gridSpan="1" hMerge="false" rowSpan="1" vMerge="false">
                  <a:txBody>
                    <a:bodyPr/>
                    <a:lstStyle>
                      <a:defPPr/>
                      <a:lvl1pPr lvl="0"/>
                    </a:lstStyle>
                    <a:p>
                      <a:pPr algn="l" indent="0" marL="0"/>
                      <a:r>
                        <a:rPr sz="1600"/>
                        <a:t>Конкурс инновационных</a:t>
                      </a:r>
                      <a:r>
                        <a:rPr baseline="0" sz="1600"/>
                        <a:t> и предпринимательских проектов «</a:t>
                      </a:r>
                      <a:r>
                        <a:rPr baseline="0" sz="2400"/>
                        <a:t>1</a:t>
                      </a:r>
                      <a:r>
                        <a:rPr baseline="0" sz="1600"/>
                        <a:t>илманан </a:t>
                      </a:r>
                      <a:r>
                        <a:rPr baseline="0" sz="1600"/>
                        <a:t>нур</a:t>
                      </a:r>
                      <a:r>
                        <a:rPr baseline="0" sz="1600"/>
                        <a:t>»</a:t>
                      </a:r>
                      <a:endParaRPr sz="1600"/>
                    </a:p>
                  </a:txBody>
                  <a:tcPr anchor="ctr" anchorCtr="false" marB="45710" marL="45710" marR="45710" marT="45710" vert="horz">
                    <a:lnL w="19050">
                      <a:solidFill>
                        <a:srgbClr val="4175B5"/>
                      </a:solidFill>
                      <a:prstDash val="solid"/>
                    </a:lnL>
                    <a:lnR w="19050">
                      <a:solidFill>
                        <a:srgbClr val="4175B5"/>
                      </a:solidFill>
                      <a:prstDash val="solid"/>
                    </a:lnR>
                    <a:lnT w="19050">
                      <a:solidFill>
                        <a:srgbClr val="4175B5"/>
                      </a:solidFill>
                      <a:prstDash val="solid"/>
                    </a:lnT>
                    <a:lnB w="1905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 gridSpan="1" hMerge="false" rowSpan="1" vMerge="false">
                  <a:txBody>
                    <a:bodyPr/>
                    <a:lstStyle>
                      <a:defPPr/>
                      <a:lvl1pPr lvl="0"/>
                    </a:lstStyle>
                    <a:p>
                      <a:pPr algn="ctr" indent="0" marL="0"/>
                      <a:r>
                        <a:rPr sz="1800"/>
                        <a:t>участник</a:t>
                      </a:r>
                      <a:endParaRPr sz="1800"/>
                    </a:p>
                  </a:txBody>
                  <a:tcPr anchor="ctr" anchorCtr="false" marB="45710" marL="45710" marR="45710" marT="45710" vert="horz">
                    <a:lnL w="19050">
                      <a:solidFill>
                        <a:srgbClr val="4175B5"/>
                      </a:solidFill>
                      <a:prstDash val="solid"/>
                    </a:lnL>
                    <a:lnR w="19050">
                      <a:solidFill>
                        <a:srgbClr val="4175B5"/>
                      </a:solidFill>
                      <a:prstDash val="solid"/>
                    </a:lnR>
                    <a:lnT w="19050">
                      <a:solidFill>
                        <a:srgbClr val="4175B5"/>
                      </a:solidFill>
                      <a:prstDash val="solid"/>
                    </a:lnT>
                    <a:lnB w="1905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 gridSpan="1" hMerge="false" rowSpan="1" vMerge="false">
                  <a:txBody>
                    <a:bodyPr/>
                    <a:lstStyle>
                      <a:defPPr/>
                      <a:lvl1pPr lvl="0"/>
                    </a:lstStyle>
                    <a:p>
                      <a:pPr algn="ctr" indent="0" marL="0"/>
                      <a:r>
                        <a:rPr sz="1800"/>
                        <a:t>-</a:t>
                      </a:r>
                      <a:endParaRPr sz="1800"/>
                    </a:p>
                  </a:txBody>
                  <a:tcPr anchor="ctr" anchorCtr="false" marB="45710" marL="45710" marR="45710" marT="45710" vert="horz">
                    <a:lnL w="19050">
                      <a:solidFill>
                        <a:srgbClr val="4175B5"/>
                      </a:solidFill>
                      <a:prstDash val="solid"/>
                    </a:lnL>
                    <a:lnR w="19050">
                      <a:solidFill>
                        <a:srgbClr val="4175B5"/>
                      </a:solidFill>
                      <a:prstDash val="solid"/>
                    </a:lnR>
                    <a:lnT w="19050">
                      <a:solidFill>
                        <a:srgbClr val="4175B5"/>
                      </a:solidFill>
                      <a:prstDash val="solid"/>
                    </a:lnT>
                    <a:lnB w="1905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</a:tr>
              <a:tr h="653895">
                <a:tc gridSpan="1" hMerge="false" rowSpan="1" vMerge="false">
                  <a:txBody>
                    <a:bodyPr/>
                    <a:lstStyle>
                      <a:defPPr/>
                      <a:lvl1pPr lvl="0"/>
                    </a:lstStyle>
                    <a:p>
                      <a:pPr algn="ctr" indent="0" marL="0"/>
                      <a:r>
                        <a:rPr sz="1400">
                          <a:solidFill>
                            <a:srgbClr val="4175B5"/>
                          </a:solidFill>
                        </a:rPr>
                        <a:t>2.</a:t>
                      </a:r>
                      <a:endParaRPr sz="1800"/>
                    </a:p>
                  </a:txBody>
                  <a:tcPr anchor="ctr" anchorCtr="false" marB="45710" marL="45710" marR="45710" marT="45710" vert="horz">
                    <a:lnL w="19050">
                      <a:solidFill>
                        <a:srgbClr val="4175B5"/>
                      </a:solidFill>
                      <a:prstDash val="solid"/>
                    </a:lnL>
                    <a:lnR w="19050">
                      <a:solidFill>
                        <a:srgbClr val="4175B5"/>
                      </a:solidFill>
                      <a:prstDash val="solid"/>
                    </a:lnR>
                    <a:lnT w="19050">
                      <a:solidFill>
                        <a:srgbClr val="4175B5"/>
                      </a:solidFill>
                      <a:prstDash val="solid"/>
                    </a:lnT>
                    <a:lnB w="1905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 gridSpan="1" hMerge="false" rowSpan="1" vMerge="false">
                  <a:txBody>
                    <a:bodyPr/>
                    <a:lstStyle>
                      <a:defPPr/>
                      <a:lvl1pPr lvl="0"/>
                    </a:lstStyle>
                    <a:p>
                      <a:pPr algn="l" indent="0" marL="0"/>
                      <a:endParaRPr sz="1400"/>
                    </a:p>
                  </a:txBody>
                  <a:tcPr anchor="ctr" anchorCtr="false" marB="45710" marL="45710" marR="45710" marT="45710" vert="horz">
                    <a:lnL w="19050">
                      <a:solidFill>
                        <a:srgbClr val="4175B5"/>
                      </a:solidFill>
                      <a:prstDash val="solid"/>
                    </a:lnL>
                    <a:lnR w="19050">
                      <a:solidFill>
                        <a:srgbClr val="4175B5"/>
                      </a:solidFill>
                      <a:prstDash val="solid"/>
                    </a:lnR>
                    <a:lnT w="19050">
                      <a:solidFill>
                        <a:srgbClr val="4175B5"/>
                      </a:solidFill>
                      <a:prstDash val="solid"/>
                    </a:lnT>
                    <a:lnB w="1905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 gridSpan="1" hMerge="false" rowSpan="1" vMerge="false">
                  <a:txBody>
                    <a:bodyPr/>
                    <a:lstStyle>
                      <a:defPPr/>
                      <a:lvl1pPr lvl="0"/>
                    </a:lstStyle>
                    <a:p>
                      <a:pPr algn="ctr" indent="0" marL="0"/>
                      <a:endParaRPr sz="1800"/>
                    </a:p>
                  </a:txBody>
                  <a:tcPr anchor="ctr" anchorCtr="false" marB="45710" marL="45710" marR="45710" marT="45710" vert="horz">
                    <a:lnL w="19050">
                      <a:solidFill>
                        <a:srgbClr val="4175B5"/>
                      </a:solidFill>
                      <a:prstDash val="solid"/>
                    </a:lnL>
                    <a:lnR w="19050">
                      <a:solidFill>
                        <a:srgbClr val="4175B5"/>
                      </a:solidFill>
                      <a:prstDash val="solid"/>
                    </a:lnR>
                    <a:lnT w="19050">
                      <a:solidFill>
                        <a:srgbClr val="4175B5"/>
                      </a:solidFill>
                      <a:prstDash val="solid"/>
                    </a:lnT>
                    <a:lnB w="1905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 gridSpan="1" hMerge="false" rowSpan="1" vMerge="false">
                  <a:txBody>
                    <a:bodyPr/>
                    <a:lstStyle>
                      <a:defPPr/>
                      <a:lvl1pPr lvl="0"/>
                    </a:lstStyle>
                    <a:p>
                      <a:pPr algn="ctr" indent="0" marL="0"/>
                      <a:endParaRPr sz="1400"/>
                    </a:p>
                  </a:txBody>
                  <a:tcPr anchor="ctr" anchorCtr="false" marB="45710" marL="45710" marR="45710" marT="45710" vert="horz">
                    <a:lnL w="19050">
                      <a:solidFill>
                        <a:srgbClr val="4175B5"/>
                      </a:solidFill>
                      <a:prstDash val="solid"/>
                    </a:lnL>
                    <a:lnR w="19050">
                      <a:solidFill>
                        <a:srgbClr val="4175B5"/>
                      </a:solidFill>
                      <a:prstDash val="solid"/>
                    </a:lnR>
                    <a:lnT w="19050">
                      <a:solidFill>
                        <a:srgbClr val="4175B5"/>
                      </a:solidFill>
                      <a:prstDash val="solid"/>
                    </a:lnT>
                    <a:lnB w="1905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</a:tr>
              <a:tr h="653895">
                <a:tc gridSpan="1" hMerge="false" rowSpan="1" vMerge="false">
                  <a:txBody>
                    <a:bodyPr/>
                    <a:lstStyle>
                      <a:defPPr/>
                      <a:lvl1pPr lvl="0"/>
                    </a:lstStyle>
                    <a:p>
                      <a:pPr algn="ctr" indent="0" marL="0"/>
                      <a:r>
                        <a:rPr sz="1400">
                          <a:solidFill>
                            <a:srgbClr val="4175B5"/>
                          </a:solidFill>
                        </a:rPr>
                        <a:t>3.</a:t>
                      </a:r>
                      <a:endParaRPr sz="1800"/>
                    </a:p>
                  </a:txBody>
                  <a:tcPr anchor="ctr" anchorCtr="false" marB="45710" marL="45710" marR="45710" marT="45710" vert="horz">
                    <a:lnL w="19050">
                      <a:solidFill>
                        <a:srgbClr val="4175B5"/>
                      </a:solidFill>
                      <a:prstDash val="solid"/>
                    </a:lnL>
                    <a:lnR w="19050">
                      <a:solidFill>
                        <a:srgbClr val="4175B5"/>
                      </a:solidFill>
                      <a:prstDash val="solid"/>
                    </a:lnR>
                    <a:lnT w="19050">
                      <a:solidFill>
                        <a:srgbClr val="4175B5"/>
                      </a:solidFill>
                      <a:prstDash val="solid"/>
                    </a:lnT>
                    <a:lnB w="1905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 gridSpan="1" hMerge="false" rowSpan="1" vMerge="false">
                  <a:txBody>
                    <a:bodyPr/>
                    <a:lstStyle>
                      <a:defPPr/>
                      <a:lvl1pPr lvl="0"/>
                    </a:lstStyle>
                    <a:p>
                      <a:pPr algn="ctr" indent="0" marL="0"/>
                      <a:endParaRPr sz="1400"/>
                    </a:p>
                  </a:txBody>
                  <a:tcPr anchor="ctr" anchorCtr="false" marB="45710" marL="45710" marR="45710" marT="45710" vert="horz">
                    <a:lnL w="19050">
                      <a:solidFill>
                        <a:srgbClr val="4175B5"/>
                      </a:solidFill>
                      <a:prstDash val="solid"/>
                    </a:lnL>
                    <a:lnR w="19050">
                      <a:solidFill>
                        <a:srgbClr val="4175B5"/>
                      </a:solidFill>
                      <a:prstDash val="solid"/>
                    </a:lnR>
                    <a:lnT w="19050">
                      <a:solidFill>
                        <a:srgbClr val="4175B5"/>
                      </a:solidFill>
                      <a:prstDash val="solid"/>
                    </a:lnT>
                    <a:lnB w="1905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 gridSpan="1" hMerge="false" rowSpan="1" vMerge="false">
                  <a:txBody>
                    <a:bodyPr/>
                    <a:lstStyle>
                      <a:defPPr/>
                      <a:lvl1pPr lvl="0"/>
                    </a:lstStyle>
                    <a:p>
                      <a:pPr algn="ctr" indent="0" marL="0"/>
                      <a:endParaRPr sz="1400"/>
                    </a:p>
                  </a:txBody>
                  <a:tcPr anchor="ctr" anchorCtr="false" marB="45710" marL="45710" marR="45710" marT="45710" vert="horz">
                    <a:lnL w="19050">
                      <a:solidFill>
                        <a:srgbClr val="4175B5"/>
                      </a:solidFill>
                      <a:prstDash val="solid"/>
                    </a:lnL>
                    <a:lnR w="19050">
                      <a:solidFill>
                        <a:srgbClr val="4175B5"/>
                      </a:solidFill>
                      <a:prstDash val="solid"/>
                    </a:lnR>
                    <a:lnT w="19050">
                      <a:solidFill>
                        <a:srgbClr val="4175B5"/>
                      </a:solidFill>
                      <a:prstDash val="solid"/>
                    </a:lnT>
                    <a:lnB w="1905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 gridSpan="1" hMerge="false" rowSpan="1" vMerge="false">
                  <a:txBody>
                    <a:bodyPr/>
                    <a:lstStyle>
                      <a:defPPr/>
                      <a:lvl1pPr lvl="0"/>
                    </a:lstStyle>
                    <a:p>
                      <a:pPr algn="ctr" indent="0" marL="0"/>
                      <a:endParaRPr sz="1400"/>
                    </a:p>
                  </a:txBody>
                  <a:tcPr anchor="ctr" anchorCtr="false" marB="45710" marL="45710" marR="45710" marT="45710" vert="horz">
                    <a:lnL w="19050">
                      <a:solidFill>
                        <a:srgbClr val="4175B5"/>
                      </a:solidFill>
                      <a:prstDash val="solid"/>
                    </a:lnL>
                    <a:lnR w="19050">
                      <a:solidFill>
                        <a:srgbClr val="4175B5"/>
                      </a:solidFill>
                      <a:prstDash val="solid"/>
                    </a:lnR>
                    <a:lnT w="19050">
                      <a:solidFill>
                        <a:srgbClr val="4175B5"/>
                      </a:solidFill>
                      <a:prstDash val="solid"/>
                    </a:lnT>
                    <a:lnB w="1905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</a:tr>
              <a:tr h="653895">
                <a:tc gridSpan="1" hMerge="false" rowSpan="1" vMerge="false">
                  <a:txBody>
                    <a:bodyPr/>
                    <a:lstStyle>
                      <a:defPPr/>
                      <a:lvl1pPr lvl="0"/>
                    </a:lstStyle>
                    <a:p>
                      <a:pPr algn="ctr" indent="0" marL="0"/>
                      <a:r>
                        <a:rPr sz="1400">
                          <a:solidFill>
                            <a:srgbClr val="4175B5"/>
                          </a:solidFill>
                        </a:rPr>
                        <a:t>4.</a:t>
                      </a:r>
                      <a:endParaRPr sz="1800"/>
                    </a:p>
                  </a:txBody>
                  <a:tcPr anchor="ctr" anchorCtr="false" marB="45710" marL="45710" marR="45710" marT="45710" vert="horz">
                    <a:lnL w="19050">
                      <a:solidFill>
                        <a:srgbClr val="4175B5"/>
                      </a:solidFill>
                      <a:prstDash val="solid"/>
                    </a:lnL>
                    <a:lnR w="19050">
                      <a:solidFill>
                        <a:srgbClr val="4175B5"/>
                      </a:solidFill>
                      <a:prstDash val="solid"/>
                    </a:lnR>
                    <a:lnT w="19050">
                      <a:solidFill>
                        <a:srgbClr val="4175B5"/>
                      </a:solidFill>
                      <a:prstDash val="solid"/>
                    </a:lnT>
                    <a:lnB w="1905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 gridSpan="1" hMerge="false" rowSpan="1" vMerge="false">
                  <a:txBody>
                    <a:bodyPr/>
                    <a:lstStyle>
                      <a:defPPr/>
                      <a:lvl1pPr lvl="0"/>
                    </a:lstStyle>
                    <a:p>
                      <a:pPr algn="ctr" indent="0" marL="0"/>
                      <a:endParaRPr sz="1400"/>
                    </a:p>
                  </a:txBody>
                  <a:tcPr anchor="ctr" anchorCtr="false" marB="45710" marL="45710" marR="45710" marT="45710" vert="horz">
                    <a:lnL w="19050">
                      <a:solidFill>
                        <a:srgbClr val="4175B5"/>
                      </a:solidFill>
                      <a:prstDash val="solid"/>
                    </a:lnL>
                    <a:lnR w="19050">
                      <a:solidFill>
                        <a:srgbClr val="4175B5"/>
                      </a:solidFill>
                      <a:prstDash val="solid"/>
                    </a:lnR>
                    <a:lnT w="19050">
                      <a:solidFill>
                        <a:srgbClr val="4175B5"/>
                      </a:solidFill>
                      <a:prstDash val="solid"/>
                    </a:lnT>
                    <a:lnB w="1905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 gridSpan="1" hMerge="false" rowSpan="1" vMerge="false">
                  <a:txBody>
                    <a:bodyPr/>
                    <a:lstStyle>
                      <a:defPPr/>
                      <a:lvl1pPr lvl="0"/>
                    </a:lstStyle>
                    <a:p>
                      <a:pPr algn="ctr" indent="0" marL="0"/>
                      <a:endParaRPr sz="1400"/>
                    </a:p>
                  </a:txBody>
                  <a:tcPr anchor="ctr" anchorCtr="false" marB="45710" marL="45710" marR="45710" marT="45710" vert="horz">
                    <a:lnL w="19050">
                      <a:solidFill>
                        <a:srgbClr val="4175B5"/>
                      </a:solidFill>
                      <a:prstDash val="solid"/>
                    </a:lnL>
                    <a:lnR w="19050">
                      <a:solidFill>
                        <a:srgbClr val="4175B5"/>
                      </a:solidFill>
                      <a:prstDash val="solid"/>
                    </a:lnR>
                    <a:lnT w="19050">
                      <a:solidFill>
                        <a:srgbClr val="4175B5"/>
                      </a:solidFill>
                      <a:prstDash val="solid"/>
                    </a:lnT>
                    <a:lnB w="1905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 gridSpan="1" hMerge="false" rowSpan="1" vMerge="false">
                  <a:txBody>
                    <a:bodyPr/>
                    <a:lstStyle>
                      <a:defPPr/>
                      <a:lvl1pPr lvl="0"/>
                    </a:lstStyle>
                    <a:p>
                      <a:pPr algn="ctr" indent="0" marL="0"/>
                      <a:endParaRPr sz="1400"/>
                    </a:p>
                  </a:txBody>
                  <a:tcPr anchor="ctr" anchorCtr="false" marB="45710" marL="45710" marR="45710" marT="45710" vert="horz">
                    <a:lnL w="19050">
                      <a:solidFill>
                        <a:srgbClr val="4175B5"/>
                      </a:solidFill>
                      <a:prstDash val="solid"/>
                    </a:lnL>
                    <a:lnR w="19050">
                      <a:solidFill>
                        <a:srgbClr val="4175B5"/>
                      </a:solidFill>
                      <a:prstDash val="solid"/>
                    </a:lnR>
                    <a:lnT w="19050">
                      <a:solidFill>
                        <a:srgbClr val="4175B5"/>
                      </a:solidFill>
                      <a:prstDash val="solid"/>
                    </a:lnT>
                    <a:lnB w="1905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hidden="false" id="103" name="Shape 103"/>
          <p:cNvSpPr txBox="true"/>
          <p:nvPr isPhoto="false"/>
        </p:nvSpPr>
        <p:spPr>
          <a:xfrm flipH="false" flipV="false" rot="0">
            <a:off x="164783" y="6403975"/>
            <a:ext cx="4397534" cy="300594"/>
          </a:xfrm>
          <a:prstGeom prst="rect">
            <a:avLst/>
          </a:prstGeom>
          <a:ln w="12700">
            <a:prstDash val="solid"/>
          </a:ln>
        </p:spPr>
        <p:txBody>
          <a:bodyPr bIns="45720" lIns="45719" rIns="45719" tIns="45720" wrap="none">
            <a:spAutoFit/>
          </a:bodyPr>
          <a:lstStyle>
            <a:defPPr/>
            <a:lvl1pPr algn="l" lvl="0">
              <a:spcBef>
                <a:spcPts val="0"/>
              </a:spcBef>
              <a:spcAft>
                <a:spcPts val="0"/>
              </a:spcAft>
              <a:defRPr b="true" sz="1600">
                <a:solidFill>
                  <a:srgbClr val="1F497D"/>
                </a:solidFill>
                <a:latin typeface="+mj-lt"/>
                <a:ea typeface="+mj-ea"/>
                <a:cs typeface="+mj-cs"/>
              </a:defRPr>
            </a:lvl1pPr>
            <a:lvl2pPr algn="l" indent="0" lvl="1" marL="457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ea typeface="Arial"/>
                <a:cs typeface="Arial"/>
              </a:defRPr>
            </a:lvl2pPr>
            <a:lvl3pPr algn="l" indent="0" lvl="2" marL="9144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ea typeface="Arial"/>
                <a:cs typeface="Arial"/>
              </a:defRPr>
            </a:lvl3pPr>
            <a:lvl4pPr algn="l" indent="0" lvl="3" marL="1371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ea typeface="Arial"/>
                <a:cs typeface="Arial"/>
              </a:defRPr>
            </a:lvl4pPr>
            <a:lvl5pPr algn="l" indent="0" lvl="4" marL="1828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ea typeface="Arial"/>
                <a:cs typeface="Arial"/>
              </a:defRPr>
            </a:lvl5pPr>
            <a:lvl6pPr algn="l" indent="0" lvl="5" marL="2286000">
              <a:defRPr>
                <a:solidFill>
                  <a:schemeClr val="tx1"/>
                </a:solidFill>
                <a:latin typeface="Arial"/>
                <a:ea typeface="Arial"/>
                <a:cs typeface="Arial"/>
              </a:defRPr>
            </a:lvl6pPr>
            <a:lvl7pPr algn="l" indent="0" lvl="6" marL="2743200">
              <a:defRPr>
                <a:solidFill>
                  <a:schemeClr val="tx1"/>
                </a:solidFill>
                <a:latin typeface="Arial"/>
                <a:ea typeface="Arial"/>
                <a:cs typeface="Arial"/>
              </a:defRPr>
            </a:lvl7pPr>
            <a:lvl8pPr algn="l" indent="0" lvl="7" marL="3200400">
              <a:defRPr>
                <a:solidFill>
                  <a:schemeClr val="tx1"/>
                </a:solidFill>
                <a:latin typeface="Arial"/>
                <a:ea typeface="Arial"/>
                <a:cs typeface="Arial"/>
              </a:defRPr>
            </a:lvl8pPr>
            <a:lvl9pPr algn="l" indent="0" lvl="8" marL="3657600">
              <a:defRPr>
                <a:solidFill>
                  <a:schemeClr val="tx1"/>
                </a:solidFill>
                <a:latin typeface="Arial"/>
                <a:ea typeface="Arial"/>
                <a:cs typeface="Arial"/>
              </a:defRPr>
            </a:lvl9pPr>
          </a:lstStyle>
          <a:p>
            <a:pPr algn="l">
              <a:spcBef>
                <a:spcPts val="0"/>
              </a:spcBef>
              <a:spcAft>
                <a:spcPts val="0"/>
              </a:spcAft>
            </a:pPr>
            <a:r>
              <a:t>* - Оформляются в соответствии с ГОСТ 7.1-2003 </a:t>
            </a:r>
          </a:p>
        </p:txBody>
      </p:sp>
      <p:pic>
        <p:nvPicPr>
          <p:cNvPr hidden="false" id="105" name="Picture 105"/>
          <p:cNvPicPr preferRelativeResize="true"/>
          <p:nvPr isPhoto="false"/>
        </p:nvPicPr>
        <p:blipFill>
          <a:blip r:embed="rId1"/>
          <a:stretch/>
        </p:blipFill>
        <p:spPr>
          <a:xfrm flipH="false" flipV="false" rot="0">
            <a:off x="0" y="-26980"/>
            <a:ext cx="1195635" cy="1195635"/>
          </a:xfrm>
          <a:prstGeom prst="rect">
            <a:avLst/>
          </a:prstGeom>
          <a:ln w="12700">
            <a:prstDash val="solid"/>
          </a:ln>
        </p:spPr>
      </p:pic>
    </p:spTree>
  </p:cSld>
</p:sld>
</file>

<file path=ppt/slides/slide3.xml><?xml version="1.0" encoding="utf-8"?>
<p:sld xmlns:a="http://schemas.openxmlformats.org/drawingml/2006/main" xmlns:a14="http://schemas.microsoft.com/office/drawing/2010/main" xmlns:a15="http://schemas.microsoft.com/office/drawing/2012/main" xmlns:asvg="http://schemas.microsoft.com/office/drawing/2016/SVG/main" xmlns:c="http://schemas.openxmlformats.org/drawingml/2006/chart" xmlns:co="http://ncloudtech.com" xmlns:co-ooxml="http://ncloudtech.com/ooxml" xmlns:m="http://schemas.openxmlformats.org/officeDocument/2006/math" xmlns:mc="http://schemas.openxmlformats.org/markup-compatibility/2006" xmlns:o="urn:schemas-microsoft-com:office:office" xmlns:p="http://schemas.openxmlformats.org/presentationml/2006/main" xmlns:p14="http://schemas.microsoft.com/office/powerpoint/2010/main" xmlns:pic="http://schemas.openxmlformats.org/drawingml/2006/picture" xmlns:r="http://schemas.openxmlformats.org/officeDocument/2006/relationships" xmlns:s="http://schemas.openxmlformats.org/officeDocument/2006/sharedTypes" xmlns:sl="http://schemas.openxmlformats.org/schemaLibrary/2006/main" xmlns:v="urn:schemas-microsoft-com:vml" xmlns:w="http://schemas.openxmlformats.org/wordprocessingml/2006/main" xmlns:w10="urn:schemas-microsoft-com:office:word" xmlns:w14="http://schemas.microsoft.com/office/word/2010/wordml" xmlns:w15="http://schemas.microsoft.com/office/word/2012/wordml" xmlns:wp="http://schemas.openxmlformats.org/drawingml/2006/wordprocessingDrawing" xmlns:wpg="http://schemas.microsoft.com/office/word/2010/wordprocessingGroup" xmlns:wps="http://schemas.microsoft.com/office/word/2010/wordprocessingShape" xmlns:x="urn:schemas-microsoft-com:office:excel" xmlns:x12ac="http://schemas.microsoft.com/office/spreadsheetml/2011/1/ac" xmlns:x14="http://schemas.microsoft.com/office/spreadsheetml/2009/9/main" xmlns:xdr="http://schemas.openxmlformats.org/drawingml/2006/spreadsheetDrawing" xmlns:xm="http://schemas.microsoft.com/office/excel/2006/main" mc:Ignorable="co co-ooxml w14 x14 w15" show="true" showMasterSp="true">
  <p:cSld name="">
    <p:bg>
      <p:bgPr>
        <a:solidFill>
          <a:srgbClr val="E8EFF9"/>
        </a:solidFill>
      </p:bgPr>
    </p:bg>
    <p:spTree>
      <p:nvGrpSpPr>
        <p:cNvPr hidden="false" id="106" name="GroupShape 106"/>
        <p:cNvGrpSpPr/>
        <p:nvPr isPhoto="false"/>
      </p:nvGrpSpPr>
      <p:grpSpPr>
        <a:xfrm flipH="false" flipV="false" rot="0">
          <a:off x="0" y="0"/>
          <a:ext cx="0" cy="0"/>
          <a:chOff x="0" y="0"/>
          <a:chExt cx="0" cy="0"/>
        </a:xfrm>
      </p:grpSpPr>
      <p:sp>
        <p:nvSpPr>
          <p:cNvPr hidden="false" id="107" name="Shape 107"/>
          <p:cNvSpPr txBox="false"/>
          <p:nvPr isPhoto="false"/>
        </p:nvSpPr>
        <p:spPr>
          <a:xfrm flipH="false" flipV="false" rot="0"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bIns="45720" lIns="91440" rIns="91440" tIns="45720" wrap="none">
            <a:spAutoFit/>
          </a:bodyPr>
          <a:lstStyle>
            <a:defPPr/>
            <a:lvl1pPr algn="l" lvl="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ea typeface="Arial"/>
                <a:cs typeface="Arial"/>
              </a:defRPr>
            </a:lvl1pPr>
            <a:lvl2pPr algn="l" indent="-285750" lvl="1" marL="74295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ea typeface="Arial"/>
                <a:cs typeface="Arial"/>
              </a:defRPr>
            </a:lvl2pPr>
            <a:lvl3pPr algn="l" indent="-228600" lvl="2" marL="1143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ea typeface="Arial"/>
                <a:cs typeface="Arial"/>
              </a:defRPr>
            </a:lvl3pPr>
            <a:lvl4pPr algn="l" indent="-228600" lvl="3" marL="1600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ea typeface="Arial"/>
                <a:cs typeface="Arial"/>
              </a:defRPr>
            </a:lvl4pPr>
            <a:lvl5pPr algn="l" indent="-228600" lvl="4" marL="20574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ea typeface="Arial"/>
                <a:cs typeface="Arial"/>
              </a:defRPr>
            </a:lvl5pPr>
            <a:lvl6pPr algn="l" indent="-228600" lvl="5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ea typeface="Arial"/>
                <a:cs typeface="Arial"/>
              </a:defRPr>
            </a:lvl6pPr>
            <a:lvl7pPr algn="l" indent="-228600" lvl="6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ea typeface="Arial"/>
                <a:cs typeface="Arial"/>
              </a:defRPr>
            </a:lvl7pPr>
            <a:lvl8pPr algn="l" indent="-228600" lvl="7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ea typeface="Arial"/>
                <a:cs typeface="Arial"/>
              </a:defRPr>
            </a:lvl8pPr>
            <a:lvl9pPr algn="l" indent="-228600" lvl="8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ea typeface="Arial"/>
                <a:cs typeface="Arial"/>
              </a:defRPr>
            </a:lvl9pPr>
          </a:lstStyle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b="true" sz="2400"/>
              <a:t> РЕЗУЛЬТАТЫ ПРОМЕЖУТОЧНОЙ АТТЕСТАЦИИ </a:t>
            </a:r>
          </a:p>
        </p:txBody>
      </p:sp>
      <p:sp>
        <p:nvSpPr>
          <p:cNvPr hidden="false" id="108" name="Shape 108"/>
          <p:cNvSpPr txBox="false"/>
          <p:nvPr isPhoto="false"/>
        </p:nvSpPr>
        <p:spPr>
          <a:xfrm flipH="false" flipV="false" rot="0"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anchor="ctr" bIns="45720" lIns="91440" rIns="91440" tIns="45720"/>
          <a:p>
            <a:pPr algn="ctr">
              <a:spcBef>
                <a:spcPts val="0"/>
              </a:spcBef>
              <a:spcAft>
                <a:spcPts val="0"/>
              </a:spcAft>
            </a:pPr>
            <a:endParaRPr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109" name="Shape 109"/>
          <p:cNvSpPr txBox="false"/>
          <p:nvPr isPhoto="false"/>
        </p:nvSpPr>
        <p:spPr>
          <a:xfrm flipH="false" flipV="false" rot="0"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txBody>
          <a:bodyPr anchor="ctr" bIns="45720" lIns="91440" rIns="91440" tIns="45720"/>
          <a:p>
            <a:pPr algn="ctr">
              <a:spcBef>
                <a:spcPts val="0"/>
              </a:spcBef>
              <a:spcAft>
                <a:spcPts val="0"/>
              </a:spcAft>
            </a:pPr>
            <a:endParaRPr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110" name="Shape 110"/>
          <p:cNvSpPr txBox="false"/>
          <p:nvPr isPhoto="false"/>
        </p:nvSpPr>
        <p:spPr>
          <a:xfrm flipH="false" flipV="false" rot="0"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txBody>
          <a:bodyPr anchor="ctr" bIns="45720" lIns="91440" rIns="91440" tIns="45720"/>
          <a:p>
            <a:pPr algn="ctr">
              <a:spcBef>
                <a:spcPts val="0"/>
              </a:spcBef>
              <a:spcAft>
                <a:spcPts val="0"/>
              </a:spcAft>
            </a:pPr>
            <a:endParaRPr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graphicFrame>
        <p:nvGraphicFramePr>
          <p:cNvPr hidden="false" id="111" name="Table 111"/>
          <p:cNvGraphicFramePr/>
          <p:nvPr isPhoto="false"/>
        </p:nvGraphicFramePr>
        <p:xfrm flipH="false" flipV="false" rot="0">
          <a:off x="695400" y="2285992"/>
          <a:ext cx="10040816" cy="4381359"/>
        </p:xfrm>
        <a:graphic>
          <a:graphicData uri="http://schemas.openxmlformats.org/drawingml/2006/table">
            <a:tbl>
              <a:tblPr bandCol="false" bandRow="false" firstCol="false" firstRow="false" lastCol="false" lastRow="false"/>
              <a:tblGrid>
                <a:gridCol w="888604"/>
                <a:gridCol w="4674531"/>
                <a:gridCol w="4477680"/>
              </a:tblGrid>
              <a:tr h="516695">
                <a:tc gridSpan="1" hMerge="false" rowSpan="1" vMerge="false">
                  <a:txBody>
                    <a:bodyPr/>
                    <a:lstStyle>
                      <a:defPPr/>
                      <a:lvl1pPr lvl="0"/>
                    </a:lstStyle>
                    <a:p>
                      <a:pPr algn="ctr" indent="0" marL="0"/>
                      <a:r>
                        <a:rPr sz="1400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№</a:t>
                      </a:r>
                    </a:p>
                    <a:p>
                      <a:pPr algn="ctr" indent="0" marL="0"/>
                      <a:r>
                        <a:rPr sz="1400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п</a:t>
                      </a:r>
                      <a:r>
                        <a:rPr baseline="0" sz="1400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/</a:t>
                      </a:r>
                      <a:r>
                        <a:rPr baseline="0" sz="1400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п</a:t>
                      </a:r>
                      <a:endParaRPr sz="1400">
                        <a:solidFill>
                          <a:srgbClr val="0070C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anchor="ctr" anchorCtr="false" marB="45703" marL="91440" marR="91440" marT="45703" vert="horz">
                    <a:lnL w="19050">
                      <a:solidFill>
                        <a:srgbClr val="4175B5"/>
                      </a:solidFill>
                      <a:prstDash val="solid"/>
                    </a:lnL>
                    <a:lnR w="19050">
                      <a:solidFill>
                        <a:srgbClr val="4175B5"/>
                      </a:solidFill>
                      <a:prstDash val="solid"/>
                    </a:lnR>
                    <a:lnT w="19050">
                      <a:solidFill>
                        <a:srgbClr val="4175B5"/>
                      </a:solidFill>
                      <a:prstDash val="solid"/>
                    </a:lnT>
                    <a:lnB w="19050">
                      <a:solidFill>
                        <a:srgbClr val="4175B5"/>
                      </a:solidFill>
                      <a:prstDash val="solid"/>
                    </a:lnB>
                    <a:solidFill>
                      <a:srgbClr val="8DB3E2"/>
                    </a:solidFill>
                  </a:tcPr>
                </a:tc>
                <a:tc gridSpan="1" hMerge="false" rowSpan="1" vMerge="false">
                  <a:txBody>
                    <a:bodyPr/>
                    <a:lstStyle>
                      <a:defPPr/>
                      <a:lvl1pPr lvl="0"/>
                    </a:lstStyle>
                    <a:p>
                      <a:pPr algn="ctr" indent="0" marL="0"/>
                      <a:r>
                        <a:rPr sz="1400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Наименование дисциплины</a:t>
                      </a:r>
                    </a:p>
                  </a:txBody>
                  <a:tcPr anchor="ctr" anchorCtr="false" marB="45703" marL="91440" marR="91440" marT="45703" vert="horz">
                    <a:lnL w="19050">
                      <a:solidFill>
                        <a:srgbClr val="4175B5"/>
                      </a:solidFill>
                      <a:prstDash val="solid"/>
                    </a:lnL>
                    <a:lnR w="19050">
                      <a:solidFill>
                        <a:srgbClr val="4175B5"/>
                      </a:solidFill>
                      <a:prstDash val="solid"/>
                    </a:lnR>
                    <a:lnT w="19050">
                      <a:solidFill>
                        <a:srgbClr val="4175B5"/>
                      </a:solidFill>
                      <a:prstDash val="solid"/>
                    </a:lnT>
                    <a:lnB w="19050">
                      <a:solidFill>
                        <a:srgbClr val="4175B5"/>
                      </a:solidFill>
                      <a:prstDash val="solid"/>
                    </a:lnB>
                    <a:solidFill>
                      <a:srgbClr val="8DB3E2"/>
                    </a:solidFill>
                  </a:tcPr>
                </a:tc>
                <a:tc gridSpan="1" hMerge="false" rowSpan="1" vMerge="false">
                  <a:txBody>
                    <a:bodyPr/>
                    <a:lstStyle>
                      <a:defPPr/>
                      <a:lvl1pPr lvl="0"/>
                    </a:lstStyle>
                    <a:p>
                      <a:pPr algn="ctr" indent="0" marL="0"/>
                      <a:r>
                        <a:rPr baseline="0" sz="1400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Оценка</a:t>
                      </a:r>
                      <a:endParaRPr sz="1400">
                        <a:solidFill>
                          <a:srgbClr val="0070C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anchor="ctr" anchorCtr="false" marB="45703" marL="91440" marR="91440" marT="45703" vert="horz">
                    <a:lnL w="19050">
                      <a:solidFill>
                        <a:srgbClr val="4175B5"/>
                      </a:solidFill>
                      <a:prstDash val="solid"/>
                    </a:lnL>
                    <a:lnR w="19050">
                      <a:solidFill>
                        <a:srgbClr val="4175B5"/>
                      </a:solidFill>
                      <a:prstDash val="solid"/>
                    </a:lnR>
                    <a:lnT w="19050">
                      <a:solidFill>
                        <a:srgbClr val="4175B5"/>
                      </a:solidFill>
                      <a:prstDash val="solid"/>
                    </a:lnT>
                    <a:lnB w="19050">
                      <a:solidFill>
                        <a:srgbClr val="4175B5"/>
                      </a:solidFill>
                      <a:prstDash val="solid"/>
                    </a:lnB>
                    <a:solidFill>
                      <a:srgbClr val="8DB3E2"/>
                    </a:solidFill>
                  </a:tcPr>
                </a:tc>
              </a:tr>
              <a:tr h="303925">
                <a:tc gridSpan="3" hMerge="false" rowSpan="1" vMerge="false">
                  <a:txBody>
                    <a:bodyPr/>
                    <a:lstStyle>
                      <a:defPPr/>
                      <a:lvl1pPr lvl="0"/>
                    </a:lstStyle>
                    <a:p>
                      <a:pPr algn="ctr" indent="0" marL="0"/>
                      <a:r>
                        <a:rPr sz="1400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 семестр</a:t>
                      </a:r>
                    </a:p>
                  </a:txBody>
                  <a:tcPr anchor="ctr" anchorCtr="false" marB="45703" marL="91440" marR="91440" marT="45703" vert="horz">
                    <a:lnL w="19050">
                      <a:solidFill>
                        <a:srgbClr val="4175B5"/>
                      </a:solidFill>
                      <a:prstDash val="solid"/>
                    </a:lnL>
                    <a:lnR w="19050">
                      <a:solidFill>
                        <a:srgbClr val="4175B5"/>
                      </a:solidFill>
                      <a:prstDash val="solid"/>
                      <a:headEnd len="med" type="none" w="med"/>
                      <a:tailEnd len="med" type="none" w="med"/>
                    </a:lnR>
                    <a:lnT w="19050">
                      <a:solidFill>
                        <a:srgbClr val="4175B5"/>
                      </a:solidFill>
                      <a:prstDash val="solid"/>
                    </a:lnT>
                    <a:lnB w="19050">
                      <a:solidFill>
                        <a:srgbClr val="4175B5"/>
                      </a:solidFill>
                      <a:prstDash val="solid"/>
                      <a:headEnd len="med" type="none" w="med"/>
                      <a:tailEnd len="med" type="none" w="med"/>
                    </a:lnB>
                    <a:solidFill>
                      <a:srgbClr val="8DB3E2"/>
                    </a:solidFill>
                  </a:tcPr>
                </a:tc>
                <a:tc gridSpan="1" hMerge="true" rowSpan="1" vMerge="false">
                  <a:txBody>
                    <a:bodyPr/>
                    <a:p/>
                  </a:txBody>
                  <a:tcPr anchor="t" anchorCtr="false" marB="45720" marL="91440" marR="91440" marT="45720" vert="horz"/>
                </a:tc>
                <a:tc gridSpan="1" hMerge="true" rowSpan="1" vMerge="false">
                  <a:txBody>
                    <a:bodyPr/>
                    <a:p/>
                  </a:txBody>
                  <a:tcPr anchor="t" anchorCtr="false" marB="45720" marL="91440" marR="91440" marT="45720" vert="horz"/>
                </a:tc>
              </a:tr>
              <a:tr h="364716">
                <a:tc gridSpan="1" hMerge="false" rowSpan="1" vMerge="false"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algn="ctr" indent="-342900" marL="342900">
                        <a:buNone/>
                      </a:pPr>
                      <a:r>
                        <a:rPr>
                          <a:solidFill>
                            <a:srgbClr val="0070C0"/>
                          </a:solidFill>
                        </a:rPr>
                        <a:t>1.</a:t>
                      </a:r>
                    </a:p>
                  </a:txBody>
                  <a:tcPr anchor="ctr" anchorCtr="false" marB="45703" marL="91440" marR="91440" marT="45703" vert="horz">
                    <a:lnL w="19050">
                      <a:solidFill>
                        <a:srgbClr val="4175B5"/>
                      </a:solidFill>
                      <a:prstDash val="solid"/>
                    </a:lnL>
                    <a:lnR w="19050">
                      <a:solidFill>
                        <a:srgbClr val="4175B5"/>
                      </a:solidFill>
                      <a:prstDash val="solid"/>
                    </a:lnR>
                    <a:lnT w="19050">
                      <a:solidFill>
                        <a:srgbClr val="4175B5"/>
                      </a:solidFill>
                      <a:prstDash val="solid"/>
                    </a:lnT>
                    <a:lnB w="1905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 gridSpan="1" hMerge="false" rowSpan="1" vMerge="false">
                  <a:txBody>
                    <a:bodyPr/>
                    <a:lstStyle>
                      <a:defPPr/>
                      <a:lvl1pPr lvl="0"/>
                    </a:lstStyle>
                    <a:p>
                      <a:pPr algn="l" indent="0" marL="0"/>
                      <a:endParaRPr sz="16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anchor="ctr" anchorCtr="false" marB="45703" marL="91440" marR="91440" marT="45703" vert="horz">
                    <a:lnL w="19050">
                      <a:solidFill>
                        <a:srgbClr val="4175B5"/>
                      </a:solidFill>
                      <a:prstDash val="solid"/>
                    </a:lnL>
                    <a:lnR w="19050">
                      <a:solidFill>
                        <a:srgbClr val="4175B5"/>
                      </a:solidFill>
                      <a:prstDash val="solid"/>
                    </a:lnR>
                    <a:lnT w="19050">
                      <a:solidFill>
                        <a:srgbClr val="4175B5"/>
                      </a:solidFill>
                      <a:prstDash val="solid"/>
                    </a:lnT>
                    <a:lnB w="1905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 gridSpan="1" hMerge="false" rowSpan="1" vMerge="false"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algn="ctr" indent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anchor="ctr" anchorCtr="false" marB="45703" marL="91440" marR="91440" marT="45703" vert="horz">
                    <a:lnL w="19050">
                      <a:solidFill>
                        <a:srgbClr val="4175B5"/>
                      </a:solidFill>
                      <a:prstDash val="solid"/>
                    </a:lnL>
                    <a:lnR w="19050">
                      <a:solidFill>
                        <a:srgbClr val="4175B5"/>
                      </a:solidFill>
                      <a:prstDash val="solid"/>
                    </a:lnR>
                    <a:lnT w="19050">
                      <a:solidFill>
                        <a:srgbClr val="4175B5"/>
                      </a:solidFill>
                      <a:prstDash val="solid"/>
                    </a:lnT>
                    <a:lnB w="1905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</a:tr>
              <a:tr h="354749">
                <a:tc gridSpan="1" hMerge="false" rowSpan="1" vMerge="false">
                  <a:txBody>
                    <a:bodyPr/>
                    <a:lstStyle>
                      <a:defPPr/>
                      <a:lvl1pPr lvl="0"/>
                    </a:lstStyle>
                    <a:p>
                      <a:pPr algn="ctr" indent="0" marL="0"/>
                      <a:r>
                        <a:rPr sz="1400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2.</a:t>
                      </a:r>
                    </a:p>
                  </a:txBody>
                  <a:tcPr anchor="ctr" anchorCtr="false" marB="45703" marL="91440" marR="91440" marT="45703" vert="horz">
                    <a:lnL w="19050">
                      <a:solidFill>
                        <a:srgbClr val="4175B5"/>
                      </a:solidFill>
                      <a:prstDash val="solid"/>
                    </a:lnL>
                    <a:lnR w="19050">
                      <a:solidFill>
                        <a:srgbClr val="4175B5"/>
                      </a:solidFill>
                      <a:prstDash val="solid"/>
                    </a:lnR>
                    <a:lnT w="19050">
                      <a:solidFill>
                        <a:srgbClr val="4175B5"/>
                      </a:solidFill>
                      <a:prstDash val="solid"/>
                    </a:lnT>
                    <a:lnB w="1905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 gridSpan="1" hMerge="false" rowSpan="1" vMerge="false">
                  <a:txBody>
                    <a:bodyPr/>
                    <a:lstStyle>
                      <a:defPPr/>
                      <a:lvl1pPr lvl="0"/>
                    </a:lstStyle>
                    <a:p>
                      <a:pPr algn="l" indent="0" marL="0"/>
                      <a:endParaRPr sz="16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anchor="ctr" anchorCtr="false" marB="45703" marL="91440" marR="91440" marT="45703" vert="horz">
                    <a:lnL w="19050">
                      <a:solidFill>
                        <a:srgbClr val="4175B5"/>
                      </a:solidFill>
                      <a:prstDash val="solid"/>
                    </a:lnL>
                    <a:lnR w="19050">
                      <a:solidFill>
                        <a:srgbClr val="4175B5"/>
                      </a:solidFill>
                      <a:prstDash val="solid"/>
                    </a:lnR>
                    <a:lnT w="19050">
                      <a:solidFill>
                        <a:srgbClr val="4175B5"/>
                      </a:solidFill>
                      <a:prstDash val="solid"/>
                    </a:lnT>
                    <a:lnB w="1905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 gridSpan="1" hMerge="false" rowSpan="1" vMerge="false"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algn="ctr" indent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anchor="ctr" anchorCtr="false" marB="45703" marL="91440" marR="91440" marT="45703" vert="horz">
                    <a:lnL w="19050">
                      <a:solidFill>
                        <a:srgbClr val="4175B5"/>
                      </a:solidFill>
                      <a:prstDash val="solid"/>
                    </a:lnL>
                    <a:lnR w="19050">
                      <a:solidFill>
                        <a:srgbClr val="4175B5"/>
                      </a:solidFill>
                      <a:prstDash val="solid"/>
                    </a:lnR>
                    <a:lnT w="19050">
                      <a:solidFill>
                        <a:srgbClr val="4175B5"/>
                      </a:solidFill>
                      <a:prstDash val="solid"/>
                    </a:lnT>
                    <a:lnB w="1905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</a:tr>
              <a:tr h="354749">
                <a:tc gridSpan="1" hMerge="false" rowSpan="1" vMerge="false">
                  <a:txBody>
                    <a:bodyPr/>
                    <a:lstStyle>
                      <a:defPPr/>
                      <a:lvl1pPr lvl="0"/>
                    </a:lstStyle>
                    <a:p>
                      <a:pPr algn="ctr" indent="0" marL="0"/>
                      <a:r>
                        <a:rPr sz="1400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3.</a:t>
                      </a:r>
                    </a:p>
                  </a:txBody>
                  <a:tcPr anchor="ctr" anchorCtr="false" marB="45703" marL="91440" marR="91440" marT="45703" vert="horz">
                    <a:lnL w="19050">
                      <a:solidFill>
                        <a:srgbClr val="4175B5"/>
                      </a:solidFill>
                      <a:prstDash val="solid"/>
                    </a:lnL>
                    <a:lnR w="19050">
                      <a:solidFill>
                        <a:srgbClr val="4175B5"/>
                      </a:solidFill>
                      <a:prstDash val="solid"/>
                    </a:lnR>
                    <a:lnT w="19050">
                      <a:solidFill>
                        <a:srgbClr val="4175B5"/>
                      </a:solidFill>
                      <a:prstDash val="solid"/>
                    </a:lnT>
                    <a:lnB w="1905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 gridSpan="1" hMerge="false" rowSpan="1" vMerge="false"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algn="l" indent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anchor="ctr" anchorCtr="false" marB="45703" marL="91440" marR="91440" marT="45703" vert="horz">
                    <a:lnL w="19050">
                      <a:solidFill>
                        <a:srgbClr val="4175B5"/>
                      </a:solidFill>
                      <a:prstDash val="solid"/>
                    </a:lnL>
                    <a:lnR w="19050">
                      <a:solidFill>
                        <a:srgbClr val="4175B5"/>
                      </a:solidFill>
                      <a:prstDash val="solid"/>
                    </a:lnR>
                    <a:lnT w="19050">
                      <a:solidFill>
                        <a:srgbClr val="4175B5"/>
                      </a:solidFill>
                      <a:prstDash val="solid"/>
                    </a:lnT>
                    <a:lnB w="1905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 gridSpan="1" hMerge="false" rowSpan="1" vMerge="false"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algn="ctr" indent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anchor="ctr" anchorCtr="false" marB="45703" marL="91440" marR="91440" marT="45703" vert="horz">
                    <a:lnL w="19050">
                      <a:solidFill>
                        <a:srgbClr val="4175B5"/>
                      </a:solidFill>
                      <a:prstDash val="solid"/>
                    </a:lnL>
                    <a:lnR w="19050">
                      <a:solidFill>
                        <a:srgbClr val="4175B5"/>
                      </a:solidFill>
                      <a:prstDash val="solid"/>
                    </a:lnR>
                    <a:lnT w="19050">
                      <a:solidFill>
                        <a:srgbClr val="4175B5"/>
                      </a:solidFill>
                      <a:prstDash val="solid"/>
                    </a:lnT>
                    <a:lnB w="1905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</a:tr>
              <a:tr h="354749">
                <a:tc gridSpan="1" hMerge="false" rowSpan="1" vMerge="false">
                  <a:txBody>
                    <a:bodyPr/>
                    <a:lstStyle>
                      <a:defPPr/>
                      <a:lvl1pPr lvl="0"/>
                    </a:lstStyle>
                    <a:p>
                      <a:pPr algn="ctr" indent="0" marL="0"/>
                      <a:r>
                        <a:rPr sz="1400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4.</a:t>
                      </a:r>
                    </a:p>
                  </a:txBody>
                  <a:tcPr anchor="ctr" anchorCtr="false" marB="45703" marL="91440" marR="91440" marT="45703" vert="horz">
                    <a:lnL w="19050">
                      <a:solidFill>
                        <a:srgbClr val="4175B5"/>
                      </a:solidFill>
                      <a:prstDash val="solid"/>
                    </a:lnL>
                    <a:lnR w="19050">
                      <a:solidFill>
                        <a:srgbClr val="4175B5"/>
                      </a:solidFill>
                      <a:prstDash val="solid"/>
                    </a:lnR>
                    <a:lnT w="19050">
                      <a:solidFill>
                        <a:srgbClr val="4175B5"/>
                      </a:solidFill>
                      <a:prstDash val="solid"/>
                    </a:lnT>
                    <a:lnB w="1905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 gridSpan="1" hMerge="false" rowSpan="1" vMerge="false">
                  <a:txBody>
                    <a:bodyPr/>
                    <a:lstStyle>
                      <a:defPPr/>
                      <a:lvl1pPr lvl="0"/>
                    </a:lstStyle>
                    <a:p>
                      <a:pPr algn="l" indent="0" marL="0"/>
                      <a:endParaRPr sz="16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anchor="ctr" anchorCtr="false" marB="45703" marL="91440" marR="91440" marT="45703" vert="horz">
                    <a:lnL w="19050">
                      <a:solidFill>
                        <a:srgbClr val="4175B5"/>
                      </a:solidFill>
                      <a:prstDash val="solid"/>
                    </a:lnL>
                    <a:lnR w="19050">
                      <a:solidFill>
                        <a:srgbClr val="4175B5"/>
                      </a:solidFill>
                      <a:prstDash val="solid"/>
                    </a:lnR>
                    <a:lnT w="19050">
                      <a:solidFill>
                        <a:srgbClr val="4175B5"/>
                      </a:solidFill>
                      <a:prstDash val="solid"/>
                    </a:lnT>
                    <a:lnB w="19050">
                      <a:solidFill>
                        <a:srgbClr val="4175B5"/>
                      </a:solidFill>
                      <a:prstDash val="solid"/>
                      <a:headEnd len="med" type="none" w="med"/>
                      <a:tailEnd len="med" type="none" w="med"/>
                    </a:lnB>
                    <a:solidFill>
                      <a:srgbClr val="EEF2FA"/>
                    </a:solidFill>
                  </a:tcPr>
                </a:tc>
                <a:tc gridSpan="1" hMerge="false" rowSpan="1" vMerge="false"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algn="ctr" indent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anchor="ctr" anchorCtr="false" marB="45703" marL="91440" marR="91440" marT="45703" vert="horz">
                    <a:lnL w="19050">
                      <a:solidFill>
                        <a:srgbClr val="4175B5"/>
                      </a:solidFill>
                      <a:prstDash val="solid"/>
                    </a:lnL>
                    <a:lnR w="19050">
                      <a:solidFill>
                        <a:srgbClr val="4175B5"/>
                      </a:solidFill>
                      <a:prstDash val="solid"/>
                    </a:lnR>
                    <a:lnT w="19050">
                      <a:solidFill>
                        <a:srgbClr val="4175B5"/>
                      </a:solidFill>
                      <a:prstDash val="solid"/>
                    </a:lnT>
                    <a:lnB w="19050">
                      <a:solidFill>
                        <a:srgbClr val="4175B5"/>
                      </a:solidFill>
                      <a:prstDash val="solid"/>
                      <a:headEnd len="med" type="none" w="med"/>
                      <a:tailEnd len="med" type="none" w="med"/>
                    </a:lnB>
                    <a:solidFill>
                      <a:srgbClr val="EEF2FA"/>
                    </a:solidFill>
                  </a:tcPr>
                </a:tc>
              </a:tr>
              <a:tr h="354749">
                <a:tc gridSpan="1" hMerge="false" rowSpan="1" vMerge="false">
                  <a:txBody>
                    <a:bodyPr/>
                    <a:lstStyle>
                      <a:defPPr/>
                      <a:lvl1pPr lvl="0"/>
                    </a:lstStyle>
                    <a:p>
                      <a:pPr algn="ctr" indent="0" marL="0"/>
                      <a:r>
                        <a:rPr sz="1400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5.</a:t>
                      </a:r>
                    </a:p>
                  </a:txBody>
                  <a:tcPr anchor="ctr" anchorCtr="false" marB="45703" marL="91440" marR="91440" marT="45703" vert="horz">
                    <a:lnL w="19050">
                      <a:solidFill>
                        <a:srgbClr val="4175B5"/>
                      </a:solidFill>
                      <a:prstDash val="solid"/>
                    </a:lnL>
                    <a:lnR w="19050">
                      <a:solidFill>
                        <a:srgbClr val="4175B5"/>
                      </a:solidFill>
                      <a:prstDash val="solid"/>
                      <a:headEnd len="med" type="none" w="med"/>
                      <a:tailEnd len="med" type="none" w="med"/>
                    </a:lnR>
                    <a:lnT w="19050">
                      <a:solidFill>
                        <a:srgbClr val="4175B5"/>
                      </a:solidFill>
                      <a:prstDash val="solid"/>
                    </a:lnT>
                    <a:lnB w="1905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 gridSpan="1" hMerge="false" rowSpan="1" vMerge="false">
                  <a:txBody>
                    <a:bodyPr/>
                    <a:lstStyle>
                      <a:defPPr/>
                      <a:lvl1pPr lvl="0"/>
                    </a:lstStyle>
                    <a:p>
                      <a:pPr algn="l" indent="0" marL="0"/>
                      <a:endParaRPr sz="16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anchor="ctr" anchorCtr="false" marB="45703" marL="91440" marR="91440" marT="45703" vert="horz">
                    <a:lnL w="19050">
                      <a:solidFill>
                        <a:srgbClr val="4175B5"/>
                      </a:solidFill>
                      <a:prstDash val="solid"/>
                    </a:lnL>
                    <a:lnR w="19050">
                      <a:solidFill>
                        <a:srgbClr val="4175B5"/>
                      </a:solidFill>
                      <a:prstDash val="solid"/>
                    </a:lnR>
                    <a:lnT w="19050">
                      <a:solidFill>
                        <a:srgbClr val="4175B5"/>
                      </a:solidFill>
                      <a:prstDash val="solid"/>
                    </a:lnT>
                    <a:lnB w="19050">
                      <a:solidFill>
                        <a:srgbClr val="4175B5"/>
                      </a:solidFill>
                      <a:prstDash val="solid"/>
                      <a:headEnd len="med" type="none" w="med"/>
                      <a:tailEnd len="med" type="none" w="med"/>
                    </a:lnB>
                    <a:solidFill>
                      <a:srgbClr val="EEF2FA"/>
                    </a:solidFill>
                  </a:tcPr>
                </a:tc>
                <a:tc gridSpan="1" hMerge="false" rowSpan="1" vMerge="false"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algn="ctr" indent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anchor="ctr" anchorCtr="false" marB="45703" marL="91440" marR="91440" marT="45703" vert="horz">
                    <a:lnL w="19050">
                      <a:solidFill>
                        <a:srgbClr val="4175B5"/>
                      </a:solidFill>
                      <a:prstDash val="solid"/>
                    </a:lnL>
                    <a:lnR w="19050">
                      <a:solidFill>
                        <a:srgbClr val="4175B5"/>
                      </a:solidFill>
                      <a:prstDash val="solid"/>
                    </a:lnR>
                    <a:lnT w="19050">
                      <a:solidFill>
                        <a:srgbClr val="4175B5"/>
                      </a:solidFill>
                      <a:prstDash val="solid"/>
                    </a:lnT>
                    <a:lnB w="19050">
                      <a:solidFill>
                        <a:srgbClr val="4175B5"/>
                      </a:solidFill>
                      <a:prstDash val="solid"/>
                      <a:headEnd len="med" type="none" w="med"/>
                      <a:tailEnd len="med" type="none" w="med"/>
                    </a:lnB>
                    <a:solidFill>
                      <a:srgbClr val="EEF2FA"/>
                    </a:solidFill>
                  </a:tcPr>
                </a:tc>
              </a:tr>
              <a:tr h="354749">
                <a:tc gridSpan="1" hMerge="false" rowSpan="1" vMerge="false">
                  <a:txBody>
                    <a:bodyPr/>
                    <a:lstStyle>
                      <a:defPPr/>
                      <a:lvl1pPr lvl="0"/>
                    </a:lstStyle>
                    <a:p>
                      <a:pPr algn="ctr" indent="0" marL="0"/>
                      <a:r>
                        <a:rPr sz="1400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6.</a:t>
                      </a:r>
                    </a:p>
                  </a:txBody>
                  <a:tcPr anchor="ctr" anchorCtr="false" marB="45703" marL="91440" marR="91440" marT="45703" vert="horz">
                    <a:lnL w="19050">
                      <a:solidFill>
                        <a:srgbClr val="4175B5"/>
                      </a:solidFill>
                      <a:prstDash val="solid"/>
                    </a:lnL>
                    <a:lnR w="19050">
                      <a:solidFill>
                        <a:srgbClr val="4175B5"/>
                      </a:solidFill>
                      <a:prstDash val="solid"/>
                      <a:headEnd len="med" type="none" w="med"/>
                      <a:tailEnd len="med" type="none" w="med"/>
                    </a:lnR>
                    <a:lnT w="19050">
                      <a:solidFill>
                        <a:srgbClr val="4175B5"/>
                      </a:solidFill>
                      <a:prstDash val="solid"/>
                    </a:lnT>
                    <a:lnB w="1905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 gridSpan="1" hMerge="false" rowSpan="1" vMerge="false">
                  <a:txBody>
                    <a:bodyPr/>
                    <a:lstStyle>
                      <a:defPPr/>
                      <a:lvl1pPr lvl="0"/>
                    </a:lstStyle>
                    <a:p>
                      <a:pPr algn="l" indent="0" marL="0"/>
                      <a:endParaRPr sz="16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anchor="ctr" anchorCtr="false" marB="45703" marL="91440" marR="91440" marT="45703" vert="horz">
                    <a:lnL w="19050">
                      <a:solidFill>
                        <a:srgbClr val="4175B5"/>
                      </a:solidFill>
                      <a:prstDash val="solid"/>
                    </a:lnL>
                    <a:lnR w="19050">
                      <a:solidFill>
                        <a:srgbClr val="4175B5"/>
                      </a:solidFill>
                      <a:prstDash val="solid"/>
                    </a:lnR>
                    <a:lnT w="19050">
                      <a:solidFill>
                        <a:srgbClr val="4175B5"/>
                      </a:solidFill>
                      <a:prstDash val="solid"/>
                      <a:headEnd len="med" type="none" w="med"/>
                      <a:tailEnd len="med" type="none" w="med"/>
                    </a:lnT>
                    <a:lnB w="19050">
                      <a:solidFill>
                        <a:srgbClr val="4175B5"/>
                      </a:solidFill>
                      <a:prstDash val="solid"/>
                      <a:headEnd len="med" type="none" w="med"/>
                      <a:tailEnd len="med" type="none" w="med"/>
                    </a:lnB>
                    <a:solidFill>
                      <a:srgbClr val="EEF2FA"/>
                    </a:solidFill>
                  </a:tcPr>
                </a:tc>
                <a:tc gridSpan="1" hMerge="false" rowSpan="1" vMerge="false"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algn="ctr" indent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anchor="ctr" anchorCtr="false" marB="45703" marL="91440" marR="91440" marT="45703" vert="horz">
                    <a:lnL w="19050">
                      <a:solidFill>
                        <a:srgbClr val="4175B5"/>
                      </a:solidFill>
                      <a:prstDash val="solid"/>
                    </a:lnL>
                    <a:lnR w="19050">
                      <a:solidFill>
                        <a:srgbClr val="4175B5"/>
                      </a:solidFill>
                      <a:prstDash val="solid"/>
                    </a:lnR>
                    <a:lnT w="19050">
                      <a:solidFill>
                        <a:srgbClr val="4175B5"/>
                      </a:solidFill>
                      <a:prstDash val="solid"/>
                      <a:headEnd len="med" type="none" w="med"/>
                      <a:tailEnd len="med" type="none" w="med"/>
                    </a:lnT>
                    <a:lnB w="19050">
                      <a:solidFill>
                        <a:srgbClr val="4175B5"/>
                      </a:solidFill>
                      <a:prstDash val="solid"/>
                      <a:headEnd len="med" type="none" w="med"/>
                      <a:tailEnd len="med" type="none" w="med"/>
                    </a:lnB>
                    <a:solidFill>
                      <a:srgbClr val="EEF2FA"/>
                    </a:solidFill>
                  </a:tcPr>
                </a:tc>
              </a:tr>
              <a:tr h="354749">
                <a:tc gridSpan="1" hMerge="false" rowSpan="1" vMerge="false">
                  <a:txBody>
                    <a:bodyPr/>
                    <a:lstStyle>
                      <a:defPPr/>
                      <a:lvl1pPr lvl="0"/>
                    </a:lstStyle>
                    <a:p>
                      <a:pPr algn="ctr" indent="0" marL="0"/>
                      <a:r>
                        <a:rPr sz="1400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7.</a:t>
                      </a:r>
                    </a:p>
                  </a:txBody>
                  <a:tcPr anchor="ctr" anchorCtr="false" marB="45703" marL="91440" marR="91440" marT="45703" vert="horz">
                    <a:lnL w="19050">
                      <a:solidFill>
                        <a:srgbClr val="4175B5"/>
                      </a:solidFill>
                      <a:prstDash val="solid"/>
                    </a:lnL>
                    <a:lnR w="19050">
                      <a:solidFill>
                        <a:srgbClr val="4175B5"/>
                      </a:solidFill>
                      <a:prstDash val="solid"/>
                      <a:headEnd len="med" type="none" w="med"/>
                      <a:tailEnd len="med" type="none" w="med"/>
                    </a:lnR>
                    <a:lnT w="19050">
                      <a:solidFill>
                        <a:srgbClr val="4175B5"/>
                      </a:solidFill>
                      <a:prstDash val="solid"/>
                    </a:lnT>
                    <a:lnB w="1905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 gridSpan="1" hMerge="false" rowSpan="1" vMerge="false">
                  <a:txBody>
                    <a:bodyPr/>
                    <a:lstStyle>
                      <a:defPPr/>
                      <a:lvl1pPr lvl="0"/>
                    </a:lstStyle>
                    <a:p>
                      <a:pPr algn="l" indent="0" marL="0"/>
                      <a:endParaRPr sz="16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anchor="ctr" anchorCtr="false" marB="45703" marL="91440" marR="91440" marT="45703" vert="horz">
                    <a:lnL w="19050">
                      <a:solidFill>
                        <a:srgbClr val="4175B5"/>
                      </a:solidFill>
                      <a:prstDash val="solid"/>
                    </a:lnL>
                    <a:lnR w="19050">
                      <a:solidFill>
                        <a:srgbClr val="4175B5"/>
                      </a:solidFill>
                      <a:prstDash val="solid"/>
                    </a:lnR>
                    <a:lnT w="19050">
                      <a:solidFill>
                        <a:srgbClr val="4175B5"/>
                      </a:solidFill>
                      <a:prstDash val="solid"/>
                      <a:headEnd len="med" type="none" w="med"/>
                      <a:tailEnd len="med" type="none" w="med"/>
                    </a:lnT>
                    <a:lnB w="19050">
                      <a:solidFill>
                        <a:srgbClr val="4175B5"/>
                      </a:solidFill>
                      <a:prstDash val="solid"/>
                      <a:headEnd len="med" type="none" w="med"/>
                      <a:tailEnd len="med" type="none" w="med"/>
                    </a:lnB>
                    <a:solidFill>
                      <a:srgbClr val="EEF2FA"/>
                    </a:solidFill>
                  </a:tcPr>
                </a:tc>
                <a:tc gridSpan="1" hMerge="false" rowSpan="1" vMerge="false"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algn="ctr" indent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anchor="ctr" anchorCtr="false" marB="45703" marL="91440" marR="91440" marT="45703" vert="horz">
                    <a:lnL w="19050">
                      <a:solidFill>
                        <a:srgbClr val="4175B5"/>
                      </a:solidFill>
                      <a:prstDash val="solid"/>
                    </a:lnL>
                    <a:lnR w="19050">
                      <a:solidFill>
                        <a:srgbClr val="4175B5"/>
                      </a:solidFill>
                      <a:prstDash val="solid"/>
                    </a:lnR>
                    <a:lnT w="19050">
                      <a:solidFill>
                        <a:srgbClr val="4175B5"/>
                      </a:solidFill>
                      <a:prstDash val="solid"/>
                      <a:headEnd len="med" type="none" w="med"/>
                      <a:tailEnd len="med" type="none" w="med"/>
                    </a:lnT>
                    <a:lnB w="19050">
                      <a:solidFill>
                        <a:srgbClr val="4175B5"/>
                      </a:solidFill>
                      <a:prstDash val="solid"/>
                      <a:headEnd len="med" type="none" w="med"/>
                      <a:tailEnd len="med" type="none" w="med"/>
                    </a:lnB>
                    <a:solidFill>
                      <a:srgbClr val="EEF2FA"/>
                    </a:solidFill>
                  </a:tcPr>
                </a:tc>
              </a:tr>
              <a:tr h="354749">
                <a:tc gridSpan="1" hMerge="false" rowSpan="1" vMerge="false">
                  <a:txBody>
                    <a:bodyPr/>
                    <a:lstStyle>
                      <a:defPPr/>
                      <a:lvl1pPr lvl="0"/>
                    </a:lstStyle>
                    <a:p>
                      <a:pPr algn="ctr" indent="0" marL="0"/>
                      <a:r>
                        <a:rPr sz="1400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8.</a:t>
                      </a:r>
                    </a:p>
                  </a:txBody>
                  <a:tcPr anchor="ctr" anchorCtr="false" marB="45703" marL="91440" marR="91440" marT="45703" vert="horz">
                    <a:lnL w="19050">
                      <a:solidFill>
                        <a:srgbClr val="4175B5"/>
                      </a:solidFill>
                      <a:prstDash val="solid"/>
                    </a:lnL>
                    <a:lnR w="19050">
                      <a:solidFill>
                        <a:srgbClr val="4175B5"/>
                      </a:solidFill>
                      <a:prstDash val="solid"/>
                      <a:headEnd len="med" type="none" w="med"/>
                      <a:tailEnd len="med" type="none" w="med"/>
                    </a:lnR>
                    <a:lnT w="19050">
                      <a:solidFill>
                        <a:srgbClr val="4175B5"/>
                      </a:solidFill>
                      <a:prstDash val="solid"/>
                    </a:lnT>
                    <a:lnB w="19050">
                      <a:solidFill>
                        <a:srgbClr val="4175B5"/>
                      </a:solidFill>
                      <a:prstDash val="solid"/>
                      <a:headEnd len="med" type="none" w="med"/>
                      <a:tailEnd len="med" type="none" w="med"/>
                    </a:lnB>
                    <a:solidFill>
                      <a:srgbClr val="EEF2FA"/>
                    </a:solidFill>
                  </a:tcPr>
                </a:tc>
                <a:tc gridSpan="1" hMerge="false" rowSpan="1" vMerge="false">
                  <a:txBody>
                    <a:bodyPr/>
                    <a:lstStyle>
                      <a:defPPr/>
                      <a:lvl1pPr lvl="0"/>
                    </a:lstStyle>
                    <a:p>
                      <a:pPr algn="l" indent="0" marL="0"/>
                      <a:endParaRPr sz="16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anchor="ctr" anchorCtr="false" marB="45703" marL="91440" marR="91440" marT="45703" vert="horz">
                    <a:lnL w="19050">
                      <a:solidFill>
                        <a:srgbClr val="4175B5"/>
                      </a:solidFill>
                      <a:prstDash val="solid"/>
                    </a:lnL>
                    <a:lnR w="19050">
                      <a:solidFill>
                        <a:srgbClr val="4175B5"/>
                      </a:solidFill>
                      <a:prstDash val="solid"/>
                    </a:lnR>
                    <a:lnT w="19050">
                      <a:solidFill>
                        <a:srgbClr val="4175B5"/>
                      </a:solidFill>
                      <a:prstDash val="solid"/>
                      <a:headEnd len="med" type="none" w="med"/>
                      <a:tailEnd len="med" type="none" w="med"/>
                    </a:lnT>
                    <a:lnB w="19050">
                      <a:solidFill>
                        <a:srgbClr val="4175B5"/>
                      </a:solidFill>
                      <a:prstDash val="solid"/>
                      <a:headEnd len="med" type="none" w="med"/>
                      <a:tailEnd len="med" type="none" w="med"/>
                    </a:lnB>
                    <a:solidFill>
                      <a:srgbClr val="EEF2FA"/>
                    </a:solidFill>
                  </a:tcPr>
                </a:tc>
                <a:tc gridSpan="1" hMerge="false" rowSpan="1" vMerge="false"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algn="ctr" indent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anchor="ctr" anchorCtr="false" marB="45703" marL="91440" marR="91440" marT="45703" vert="horz">
                    <a:lnL w="19050">
                      <a:solidFill>
                        <a:srgbClr val="4175B5"/>
                      </a:solidFill>
                      <a:prstDash val="solid"/>
                    </a:lnL>
                    <a:lnR w="19050">
                      <a:solidFill>
                        <a:srgbClr val="4175B5"/>
                      </a:solidFill>
                      <a:prstDash val="solid"/>
                    </a:lnR>
                    <a:lnT w="19050">
                      <a:solidFill>
                        <a:srgbClr val="4175B5"/>
                      </a:solidFill>
                      <a:prstDash val="solid"/>
                      <a:headEnd len="med" type="none" w="med"/>
                      <a:tailEnd len="med" type="none" w="med"/>
                    </a:lnT>
                    <a:lnB w="19050">
                      <a:solidFill>
                        <a:srgbClr val="4175B5"/>
                      </a:solidFill>
                      <a:prstDash val="solid"/>
                      <a:headEnd len="med" type="none" w="med"/>
                      <a:tailEnd len="med" type="none" w="med"/>
                    </a:lnB>
                    <a:solidFill>
                      <a:srgbClr val="EEF2FA"/>
                    </a:solidFill>
                  </a:tcPr>
                </a:tc>
              </a:tr>
              <a:tr h="354749">
                <a:tc gridSpan="1" hMerge="false" rowSpan="1" vMerge="false">
                  <a:txBody>
                    <a:bodyPr/>
                    <a:lstStyle>
                      <a:defPPr/>
                      <a:lvl1pPr lvl="0"/>
                    </a:lstStyle>
                    <a:p>
                      <a:pPr algn="ctr" indent="0" marL="0"/>
                      <a:r>
                        <a:rPr sz="1400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9.</a:t>
                      </a:r>
                    </a:p>
                  </a:txBody>
                  <a:tcPr anchor="ctr" anchorCtr="false" marB="45703" marL="91440" marR="91440" marT="45703" vert="horz">
                    <a:lnL w="19050">
                      <a:solidFill>
                        <a:srgbClr val="4175B5"/>
                      </a:solidFill>
                      <a:prstDash val="solid"/>
                    </a:lnL>
                    <a:lnR w="19050">
                      <a:solidFill>
                        <a:srgbClr val="4175B5"/>
                      </a:solidFill>
                      <a:prstDash val="solid"/>
                      <a:headEnd len="med" type="none" w="med"/>
                      <a:tailEnd len="med" type="none" w="med"/>
                    </a:lnR>
                    <a:lnT w="19050">
                      <a:solidFill>
                        <a:srgbClr val="4175B5"/>
                      </a:solidFill>
                      <a:prstDash val="solid"/>
                    </a:lnT>
                    <a:lnB w="19050">
                      <a:solidFill>
                        <a:srgbClr val="4175B5"/>
                      </a:solidFill>
                      <a:prstDash val="solid"/>
                      <a:headEnd len="med" type="none" w="med"/>
                      <a:tailEnd len="med" type="none" w="med"/>
                    </a:lnB>
                    <a:solidFill>
                      <a:srgbClr val="EEF2FA"/>
                    </a:solidFill>
                  </a:tcPr>
                </a:tc>
                <a:tc gridSpan="1" hMerge="false" rowSpan="1" vMerge="false">
                  <a:txBody>
                    <a:bodyPr/>
                    <a:lstStyle>
                      <a:defPPr/>
                      <a:lvl1pPr lvl="0"/>
                    </a:lstStyle>
                    <a:p>
                      <a:pPr algn="l" indent="0" marL="0"/>
                      <a:endParaRPr sz="16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anchor="ctr" anchorCtr="false" marB="45703" marL="91440" marR="91440" marT="45703" vert="horz">
                    <a:lnL w="19050">
                      <a:solidFill>
                        <a:srgbClr val="4175B5"/>
                      </a:solidFill>
                      <a:prstDash val="solid"/>
                      <a:headEnd len="med" type="none" w="med"/>
                      <a:tailEnd len="med" type="none" w="med"/>
                    </a:lnL>
                    <a:lnR w="19050">
                      <a:solidFill>
                        <a:srgbClr val="4175B5"/>
                      </a:solidFill>
                      <a:prstDash val="solid"/>
                      <a:headEnd len="med" type="none" w="med"/>
                      <a:tailEnd len="med" type="none" w="med"/>
                    </a:lnR>
                    <a:lnT w="19050">
                      <a:solidFill>
                        <a:srgbClr val="4175B5"/>
                      </a:solidFill>
                      <a:prstDash val="solid"/>
                      <a:headEnd len="med" type="none" w="med"/>
                      <a:tailEnd len="med" type="none" w="med"/>
                    </a:lnT>
                    <a:lnB w="19050">
                      <a:solidFill>
                        <a:srgbClr val="4175B5"/>
                      </a:solidFill>
                      <a:prstDash val="solid"/>
                      <a:headEnd len="med" type="none" w="med"/>
                      <a:tailEnd len="med" type="none" w="med"/>
                    </a:lnB>
                    <a:solidFill>
                      <a:srgbClr val="EEF2FA"/>
                    </a:solidFill>
                  </a:tcPr>
                </a:tc>
                <a:tc gridSpan="1" hMerge="false" rowSpan="1" vMerge="false"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algn="ctr" indent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anchor="ctr" anchorCtr="false" marB="45703" marL="91440" marR="91440" marT="45703" vert="horz">
                    <a:lnL w="19050">
                      <a:solidFill>
                        <a:srgbClr val="4175B5"/>
                      </a:solidFill>
                      <a:prstDash val="solid"/>
                      <a:headEnd len="med" type="none" w="med"/>
                      <a:tailEnd len="med" type="none" w="med"/>
                    </a:lnL>
                    <a:lnR w="19050">
                      <a:solidFill>
                        <a:srgbClr val="4175B5"/>
                      </a:solidFill>
                      <a:prstDash val="solid"/>
                    </a:lnR>
                    <a:lnT w="19050">
                      <a:solidFill>
                        <a:srgbClr val="4175B5"/>
                      </a:solidFill>
                      <a:prstDash val="solid"/>
                      <a:headEnd len="med" type="none" w="med"/>
                      <a:tailEnd len="med" type="none" w="med"/>
                    </a:lnT>
                    <a:lnB w="19050">
                      <a:solidFill>
                        <a:srgbClr val="4175B5"/>
                      </a:solidFill>
                      <a:prstDash val="solid"/>
                      <a:headEnd len="med" type="none" w="med"/>
                      <a:tailEnd len="med" type="none" w="med"/>
                    </a:lnB>
                    <a:solidFill>
                      <a:srgbClr val="EEF2FA"/>
                    </a:solidFill>
                  </a:tcPr>
                </a:tc>
              </a:tr>
              <a:tr h="354749">
                <a:tc gridSpan="1" hMerge="false" rowSpan="1" vMerge="false">
                  <a:txBody>
                    <a:bodyPr/>
                    <a:lstStyle>
                      <a:defPPr/>
                      <a:lvl1pPr lvl="0"/>
                    </a:lstStyle>
                    <a:p>
                      <a:pPr algn="ctr" indent="0" marL="0"/>
                      <a:r>
                        <a:rPr sz="1400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10.</a:t>
                      </a:r>
                      <a:endParaRPr sz="1400">
                        <a:solidFill>
                          <a:srgbClr val="0070C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anchor="ctr" anchorCtr="false" marB="45703" marL="91440" marR="91440" marT="45703" vert="horz">
                    <a:lnL w="19050">
                      <a:solidFill>
                        <a:srgbClr val="4175B5"/>
                      </a:solidFill>
                      <a:prstDash val="solid"/>
                    </a:lnL>
                    <a:lnR w="19050">
                      <a:solidFill>
                        <a:srgbClr val="4175B5"/>
                      </a:solidFill>
                      <a:prstDash val="solid"/>
                      <a:headEnd len="med" type="none" w="med"/>
                      <a:tailEnd len="med" type="none" w="med"/>
                    </a:lnR>
                    <a:lnT w="19050">
                      <a:solidFill>
                        <a:srgbClr val="4175B5"/>
                      </a:solidFill>
                      <a:prstDash val="solid"/>
                    </a:lnT>
                    <a:lnB w="19050">
                      <a:solidFill>
                        <a:srgbClr val="4175B5"/>
                      </a:solidFill>
                      <a:prstDash val="solid"/>
                      <a:headEnd len="med" type="none" w="med"/>
                      <a:tailEnd len="med" type="none" w="med"/>
                    </a:lnB>
                    <a:solidFill>
                      <a:srgbClr val="EEF2FA"/>
                    </a:solidFill>
                  </a:tcPr>
                </a:tc>
                <a:tc gridSpan="1" hMerge="false" rowSpan="1" vMerge="false">
                  <a:txBody>
                    <a:bodyPr/>
                    <a:lstStyle>
                      <a:defPPr/>
                      <a:lvl1pPr lvl="0"/>
                    </a:lstStyle>
                    <a:p>
                      <a:pPr algn="l" indent="0" marL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anchor="ctr" anchorCtr="false" marB="45703" marL="91440" marR="91440" marT="45703" vert="horz">
                    <a:lnL w="19050">
                      <a:solidFill>
                        <a:srgbClr val="4175B5"/>
                      </a:solidFill>
                      <a:prstDash val="solid"/>
                      <a:headEnd len="med" type="none" w="med"/>
                      <a:tailEnd len="med" type="none" w="med"/>
                    </a:lnL>
                    <a:lnR w="19050">
                      <a:solidFill>
                        <a:srgbClr val="4175B5"/>
                      </a:solidFill>
                      <a:prstDash val="solid"/>
                      <a:headEnd len="med" type="none" w="med"/>
                      <a:tailEnd len="med" type="none" w="med"/>
                    </a:lnR>
                    <a:lnT w="19050">
                      <a:solidFill>
                        <a:srgbClr val="4175B5"/>
                      </a:solidFill>
                      <a:prstDash val="solid"/>
                      <a:headEnd len="med" type="none" w="med"/>
                      <a:tailEnd len="med" type="none" w="med"/>
                    </a:lnT>
                    <a:lnB w="19050">
                      <a:solidFill>
                        <a:srgbClr val="4175B5"/>
                      </a:solidFill>
                      <a:prstDash val="solid"/>
                      <a:headEnd len="med" type="none" w="med"/>
                      <a:tailEnd len="med" type="none" w="med"/>
                    </a:lnB>
                    <a:solidFill>
                      <a:srgbClr val="EEF2FA"/>
                    </a:solidFill>
                  </a:tcPr>
                </a:tc>
                <a:tc gridSpan="1" hMerge="false" rowSpan="1" vMerge="false"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algn="ctr" indent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anchor="ctr" anchorCtr="false" marB="45703" marL="91440" marR="91440" marT="45703" vert="horz">
                    <a:lnL w="19050">
                      <a:solidFill>
                        <a:srgbClr val="4175B5"/>
                      </a:solidFill>
                      <a:prstDash val="solid"/>
                      <a:headEnd len="med" type="none" w="med"/>
                      <a:tailEnd len="med" type="none" w="med"/>
                    </a:lnL>
                    <a:lnR w="19050">
                      <a:solidFill>
                        <a:srgbClr val="4175B5"/>
                      </a:solidFill>
                      <a:prstDash val="solid"/>
                    </a:lnR>
                    <a:lnT w="19050">
                      <a:solidFill>
                        <a:srgbClr val="4175B5"/>
                      </a:solidFill>
                      <a:prstDash val="solid"/>
                      <a:headEnd len="med" type="none" w="med"/>
                      <a:tailEnd len="med" type="none" w="med"/>
                    </a:lnT>
                    <a:lnB w="19050">
                      <a:solidFill>
                        <a:srgbClr val="4175B5"/>
                      </a:solidFill>
                      <a:prstDash val="solid"/>
                      <a:headEnd len="med" type="none" w="med"/>
                      <a:tailEnd len="med" type="none" w="med"/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hidden="false" id="112" name="Shape 112"/>
          <p:cNvSpPr txBox="false"/>
          <p:nvPr isPhoto="false"/>
        </p:nvSpPr>
        <p:spPr>
          <a:xfrm flipH="false" flipV="false" rot="0"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bIns="45720" lIns="91440" rIns="91440" tIns="45720" wrap="none">
            <a:spAutoFit/>
          </a:bodyPr>
          <a:lstStyle>
            <a:defPPr/>
            <a:lvl1pPr algn="l" lvl="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ea typeface="Arial"/>
                <a:cs typeface="Arial"/>
              </a:defRPr>
            </a:lvl1pPr>
            <a:lvl2pPr algn="l" indent="-285750" lvl="1" marL="74295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ea typeface="Arial"/>
                <a:cs typeface="Arial"/>
              </a:defRPr>
            </a:lvl2pPr>
            <a:lvl3pPr algn="l" indent="-228600" lvl="2" marL="1143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ea typeface="Arial"/>
                <a:cs typeface="Arial"/>
              </a:defRPr>
            </a:lvl3pPr>
            <a:lvl4pPr algn="l" indent="-228600" lvl="3" marL="1600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ea typeface="Arial"/>
                <a:cs typeface="Arial"/>
              </a:defRPr>
            </a:lvl4pPr>
            <a:lvl5pPr algn="l" indent="-228600" lvl="4" marL="20574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ea typeface="Arial"/>
                <a:cs typeface="Arial"/>
              </a:defRPr>
            </a:lvl5pPr>
            <a:lvl6pPr algn="l" indent="-228600" lvl="5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ea typeface="Arial"/>
                <a:cs typeface="Arial"/>
              </a:defRPr>
            </a:lvl6pPr>
            <a:lvl7pPr algn="l" indent="-228600" lvl="6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ea typeface="Arial"/>
                <a:cs typeface="Arial"/>
              </a:defRPr>
            </a:lvl7pPr>
            <a:lvl8pPr algn="l" indent="-228600" lvl="7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ea typeface="Arial"/>
                <a:cs typeface="Arial"/>
              </a:defRPr>
            </a:lvl8pPr>
            <a:lvl9pPr algn="l" indent="-228600" lvl="8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ea typeface="Arial"/>
                <a:cs typeface="Arial"/>
              </a:defRPr>
            </a:lvl9pPr>
          </a:lstStyle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b="true">
                <a:solidFill>
                  <a:srgbClr val="4175B5"/>
                </a:solidFill>
              </a:rPr>
              <a:t>Оценки, полученные на экзаменах и зачетах</a:t>
            </a:r>
          </a:p>
        </p:txBody>
      </p:sp>
      <p:pic>
        <p:nvPicPr>
          <p:cNvPr hidden="false" id="114" name="Picture 114"/>
          <p:cNvPicPr preferRelativeResize="true"/>
          <p:nvPr isPhoto="false"/>
        </p:nvPicPr>
        <p:blipFill>
          <a:blip r:embed="rId1"/>
          <a:stretch/>
        </p:blipFill>
        <p:spPr>
          <a:xfrm flipH="false" flipV="false" rot="0">
            <a:off x="0" y="-26980"/>
            <a:ext cx="1195635" cy="1195635"/>
          </a:xfrm>
          <a:prstGeom prst="rect">
            <a:avLst/>
          </a:prstGeom>
        </p:spPr>
      </p:pic>
    </p:spTree>
  </p:cSld>
</p:sld>
</file>

<file path=ppt/slides/slide4.xml><?xml version="1.0" encoding="utf-8"?>
<p:sld xmlns:a="http://schemas.openxmlformats.org/drawingml/2006/main" xmlns:a14="http://schemas.microsoft.com/office/drawing/2010/main" xmlns:a15="http://schemas.microsoft.com/office/drawing/2012/main" xmlns:asvg="http://schemas.microsoft.com/office/drawing/2016/SVG/main" xmlns:c="http://schemas.openxmlformats.org/drawingml/2006/chart" xmlns:co="http://ncloudtech.com" xmlns:co-ooxml="http://ncloudtech.com/ooxml" xmlns:m="http://schemas.openxmlformats.org/officeDocument/2006/math" xmlns:mc="http://schemas.openxmlformats.org/markup-compatibility/2006" xmlns:o="urn:schemas-microsoft-com:office:office" xmlns:p="http://schemas.openxmlformats.org/presentationml/2006/main" xmlns:p14="http://schemas.microsoft.com/office/powerpoint/2010/main" xmlns:pic="http://schemas.openxmlformats.org/drawingml/2006/picture" xmlns:r="http://schemas.openxmlformats.org/officeDocument/2006/relationships" xmlns:s="http://schemas.openxmlformats.org/officeDocument/2006/sharedTypes" xmlns:sl="http://schemas.openxmlformats.org/schemaLibrary/2006/main" xmlns:v="urn:schemas-microsoft-com:vml" xmlns:w="http://schemas.openxmlformats.org/wordprocessingml/2006/main" xmlns:w10="urn:schemas-microsoft-com:office:word" xmlns:w14="http://schemas.microsoft.com/office/word/2010/wordml" xmlns:w15="http://schemas.microsoft.com/office/word/2012/wordml" xmlns:wp="http://schemas.openxmlformats.org/drawingml/2006/wordprocessingDrawing" xmlns:wpg="http://schemas.microsoft.com/office/word/2010/wordprocessingGroup" xmlns:wps="http://schemas.microsoft.com/office/word/2010/wordprocessingShape" xmlns:x="urn:schemas-microsoft-com:office:excel" xmlns:x12ac="http://schemas.microsoft.com/office/spreadsheetml/2011/1/ac" xmlns:x14="http://schemas.microsoft.com/office/spreadsheetml/2009/9/main" xmlns:xdr="http://schemas.openxmlformats.org/drawingml/2006/spreadsheetDrawing" xmlns:xm="http://schemas.microsoft.com/office/excel/2006/main" mc:Ignorable="co co-ooxml w14 x14 w15" show="true" showMasterSp="true">
  <p:cSld name="">
    <p:spTree>
      <p:nvGrpSpPr>
        <p:cNvPr hidden="false" id="115" name="GroupShape 115"/>
        <p:cNvGrpSpPr/>
        <p:nvPr isPhoto="false"/>
      </p:nvGrpSpPr>
      <p:grpSpPr>
        <a:xfrm flipH="false" flipV="false" rot="0">
          <a:off x="0" y="0"/>
          <a:ext cx="0" cy="0"/>
          <a:chOff x="0" y="0"/>
          <a:chExt cx="0" cy="0"/>
        </a:xfrm>
      </p:grpSpPr>
      <p:sp>
        <p:nvSpPr>
          <p:cNvPr hidden="false" id="116" name="Shape 116"/>
          <p:cNvSpPr txBox="false"/>
          <p:nvPr isPhoto="false"/>
        </p:nvSpPr>
        <p:spPr>
          <a:xfrm flipH="false" flipV="false" rot="0">
            <a:off x="2140528" y="314325"/>
            <a:ext cx="7595349" cy="461665"/>
          </a:xfrm>
          <a:prstGeom prst="rect">
            <a:avLst/>
          </a:prstGeom>
          <a:noFill/>
          <a:ln>
            <a:noFill/>
          </a:ln>
        </p:spPr>
        <p:txBody>
          <a:bodyPr bIns="45720" lIns="91440" rIns="91440" tIns="45720" wrap="none">
            <a:spAutoFit/>
          </a:bodyPr>
          <a:lstStyle>
            <a:defPPr/>
            <a:lvl1pPr algn="l" lvl="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ea typeface="Arial"/>
                <a:cs typeface="Arial"/>
              </a:defRPr>
            </a:lvl1pPr>
            <a:lvl2pPr algn="l" indent="-285750" lvl="1" marL="74295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ea typeface="Arial"/>
                <a:cs typeface="Arial"/>
              </a:defRPr>
            </a:lvl2pPr>
            <a:lvl3pPr algn="l" indent="-228600" lvl="2" marL="1143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ea typeface="Arial"/>
                <a:cs typeface="Arial"/>
              </a:defRPr>
            </a:lvl3pPr>
            <a:lvl4pPr algn="l" indent="-228600" lvl="3" marL="1600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ea typeface="Arial"/>
                <a:cs typeface="Arial"/>
              </a:defRPr>
            </a:lvl4pPr>
            <a:lvl5pPr algn="l" indent="-228600" lvl="4" marL="20574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ea typeface="Arial"/>
                <a:cs typeface="Arial"/>
              </a:defRPr>
            </a:lvl5pPr>
            <a:lvl6pPr algn="l" indent="-228600" lvl="5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ea typeface="Arial"/>
                <a:cs typeface="Arial"/>
              </a:defRPr>
            </a:lvl6pPr>
            <a:lvl7pPr algn="l" indent="-228600" lvl="6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ea typeface="Arial"/>
                <a:cs typeface="Arial"/>
              </a:defRPr>
            </a:lvl7pPr>
            <a:lvl8pPr algn="l" indent="-228600" lvl="7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ea typeface="Arial"/>
                <a:cs typeface="Arial"/>
              </a:defRPr>
            </a:lvl8pPr>
            <a:lvl9pPr algn="l" indent="-228600" lvl="8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ea typeface="Arial"/>
                <a:cs typeface="Arial"/>
              </a:defRPr>
            </a:lvl9pPr>
          </a:lstStyle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b="true" sz="2400"/>
              <a:t> РЕЗУЛЬТАТЫ ПРОМЕЖУТОЧНОЙ АТТЕСТАЦИИ</a:t>
            </a:r>
          </a:p>
        </p:txBody>
      </p:sp>
      <p:sp>
        <p:nvSpPr>
          <p:cNvPr hidden="false" id="117" name="Shape 117"/>
          <p:cNvSpPr txBox="false"/>
          <p:nvPr isPhoto="false"/>
        </p:nvSpPr>
        <p:spPr>
          <a:xfrm flipH="false" flipV="false" rot="0"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anchor="ctr" bIns="45720" lIns="91440" rIns="91440" tIns="45720"/>
          <a:p>
            <a:pPr algn="ctr">
              <a:spcBef>
                <a:spcPts val="0"/>
              </a:spcBef>
              <a:spcAft>
                <a:spcPts val="0"/>
              </a:spcAft>
            </a:pPr>
            <a:endParaRPr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118" name="Shape 118"/>
          <p:cNvSpPr txBox="false"/>
          <p:nvPr isPhoto="false"/>
        </p:nvSpPr>
        <p:spPr>
          <a:xfrm flipH="false" flipV="false" rot="0"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txBody>
          <a:bodyPr anchor="ctr" bIns="45720" lIns="91440" rIns="91440" tIns="45720"/>
          <a:p>
            <a:pPr algn="ctr">
              <a:spcBef>
                <a:spcPts val="0"/>
              </a:spcBef>
              <a:spcAft>
                <a:spcPts val="0"/>
              </a:spcAft>
            </a:pPr>
            <a:endParaRPr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119" name="Shape 119"/>
          <p:cNvSpPr txBox="false"/>
          <p:nvPr isPhoto="false"/>
        </p:nvSpPr>
        <p:spPr>
          <a:xfrm flipH="false" flipV="false" rot="0"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txBody>
          <a:bodyPr anchor="ctr" bIns="45720" lIns="91440" rIns="91440" tIns="45720"/>
          <a:p>
            <a:pPr algn="ctr">
              <a:spcBef>
                <a:spcPts val="0"/>
              </a:spcBef>
              <a:spcAft>
                <a:spcPts val="0"/>
              </a:spcAft>
            </a:pPr>
            <a:endParaRPr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graphicFrame>
        <p:nvGraphicFramePr>
          <p:cNvPr hidden="false" id="120" name="Table 120"/>
          <p:cNvGraphicFramePr/>
          <p:nvPr isPhoto="false"/>
        </p:nvGraphicFramePr>
        <p:xfrm flipH="false" flipV="false" rot="0">
          <a:off x="738150" y="2143116"/>
          <a:ext cx="10525156" cy="4480200"/>
        </p:xfrm>
        <a:graphic>
          <a:graphicData uri="http://schemas.openxmlformats.org/drawingml/2006/table">
            <a:tbl>
              <a:tblPr bandCol="false" bandRow="false" firstCol="false" firstRow="false" lastCol="false" lastRow="false"/>
              <a:tblGrid>
                <a:gridCol w="931544"/>
                <a:gridCol w="5248312"/>
                <a:gridCol w="4345300"/>
              </a:tblGrid>
              <a:tr h="476821">
                <a:tc gridSpan="1" hMerge="false" rowSpan="1" vMerge="false"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algn="ctr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true" cap="none" i="false" strike="noStrike" sz="1400" u="none">
                          <a:solidFill>
                            <a:srgbClr val="4175B5"/>
                          </a:solidFill>
                          <a:latin typeface="Calibri"/>
                          <a:ea typeface="Calibri"/>
                          <a:cs typeface="Calibri"/>
                        </a:rPr>
                        <a:t>№</a:t>
                      </a:r>
                    </a:p>
                    <a:p>
                      <a:pPr algn="ctr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true" cap="none" i="false" strike="noStrike" sz="1400" u="none">
                          <a:solidFill>
                            <a:srgbClr val="4175B5"/>
                          </a:solidFill>
                          <a:latin typeface="Calibri"/>
                          <a:ea typeface="Calibri"/>
                          <a:cs typeface="Calibri"/>
                        </a:rPr>
                        <a:t>п/п</a:t>
                      </a:r>
                      <a:endParaRPr b="true" cap="none" i="false" strike="noStrike" sz="1400" u="none">
                        <a:solidFill>
                          <a:srgbClr val="4175B5"/>
                        </a:solidFill>
                        <a:latin typeface="Calibri"/>
                        <a:ea typeface="Calibri"/>
                        <a:cs typeface="Calibri"/>
                      </a:endParaRPr>
                    </a:p>
                  </a:txBody>
                  <a:tcPr anchor="ctr" anchorCtr="false" marB="45705" marL="91440" marR="91440" marT="45705" vert="horz">
                    <a:lnL w="19050">
                      <a:solidFill>
                        <a:srgbClr val="4175B5"/>
                      </a:solidFill>
                      <a:prstDash val="solid"/>
                    </a:lnL>
                    <a:lnR w="19050">
                      <a:solidFill>
                        <a:srgbClr val="4175B5"/>
                      </a:solidFill>
                      <a:prstDash val="solid"/>
                    </a:lnR>
                    <a:lnT w="19050">
                      <a:solidFill>
                        <a:srgbClr val="4175B5"/>
                      </a:solidFill>
                      <a:prstDash val="solid"/>
                    </a:lnT>
                    <a:lnB w="19050">
                      <a:solidFill>
                        <a:srgbClr val="4175B5"/>
                      </a:solidFill>
                      <a:prstDash val="solid"/>
                    </a:lnB>
                    <a:solidFill>
                      <a:srgbClr val="8DB3E2"/>
                    </a:solidFill>
                  </a:tcPr>
                </a:tc>
                <a:tc gridSpan="1" hMerge="false" rowSpan="1" vMerge="false"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algn="ctr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true" cap="none" i="false" strike="noStrike" sz="1400" u="none">
                          <a:solidFill>
                            <a:srgbClr val="4175B5"/>
                          </a:solidFill>
                          <a:latin typeface="Arial"/>
                          <a:ea typeface="Arial"/>
                          <a:cs typeface="Arial"/>
                        </a:rPr>
                        <a:t>Наименование дисциплины</a:t>
                      </a:r>
                    </a:p>
                  </a:txBody>
                  <a:tcPr anchor="ctr" anchorCtr="false" marB="45705" marL="91440" marR="91440" marT="45705" vert="horz">
                    <a:lnL w="19050">
                      <a:solidFill>
                        <a:srgbClr val="4175B5"/>
                      </a:solidFill>
                      <a:prstDash val="solid"/>
                    </a:lnL>
                    <a:lnR w="19050">
                      <a:solidFill>
                        <a:srgbClr val="4175B5"/>
                      </a:solidFill>
                      <a:prstDash val="solid"/>
                    </a:lnR>
                    <a:lnT w="19050">
                      <a:solidFill>
                        <a:srgbClr val="4175B5"/>
                      </a:solidFill>
                      <a:prstDash val="solid"/>
                    </a:lnT>
                    <a:lnB w="19050">
                      <a:solidFill>
                        <a:srgbClr val="4175B5"/>
                      </a:solidFill>
                      <a:prstDash val="solid"/>
                    </a:lnB>
                    <a:solidFill>
                      <a:srgbClr val="8DB3E2"/>
                    </a:solidFill>
                  </a:tcPr>
                </a:tc>
                <a:tc gridSpan="1" hMerge="false" rowSpan="1" vMerge="false"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algn="ctr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true" cap="none" i="false" strike="noStrike" sz="1400" u="none">
                          <a:solidFill>
                            <a:srgbClr val="4175B5"/>
                          </a:solidFill>
                          <a:latin typeface="Calibri"/>
                          <a:ea typeface="Calibri"/>
                          <a:cs typeface="Calibri"/>
                        </a:rPr>
                        <a:t>Оценка</a:t>
                      </a:r>
                    </a:p>
                  </a:txBody>
                  <a:tcPr anchor="ctr" anchorCtr="false" marB="45705" marL="91440" marR="91440" marT="45705" vert="horz">
                    <a:lnL w="19050">
                      <a:solidFill>
                        <a:srgbClr val="4175B5"/>
                      </a:solidFill>
                      <a:prstDash val="solid"/>
                    </a:lnL>
                    <a:lnR w="19050">
                      <a:solidFill>
                        <a:srgbClr val="4175B5"/>
                      </a:solidFill>
                      <a:prstDash val="solid"/>
                    </a:lnR>
                    <a:lnT w="19050">
                      <a:solidFill>
                        <a:srgbClr val="4175B5"/>
                      </a:solidFill>
                      <a:prstDash val="solid"/>
                    </a:lnT>
                    <a:lnB w="19050">
                      <a:solidFill>
                        <a:srgbClr val="4175B5"/>
                      </a:solidFill>
                      <a:prstDash val="solid"/>
                    </a:lnB>
                    <a:solidFill>
                      <a:srgbClr val="8DB3E2"/>
                    </a:solidFill>
                  </a:tcPr>
                </a:tc>
              </a:tr>
              <a:tr h="280472">
                <a:tc gridSpan="1" hMerge="false" rowSpan="1" vMerge="false"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algn="ctr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b="true" cap="none" i="false" strike="noStrike" sz="1400" u="none">
                        <a:solidFill>
                          <a:srgbClr val="4175B5"/>
                        </a:solidFill>
                        <a:latin typeface="Calibri"/>
                        <a:ea typeface="Calibri"/>
                        <a:cs typeface="Calibri"/>
                      </a:endParaRPr>
                    </a:p>
                  </a:txBody>
                  <a:tcPr anchor="ctr" anchorCtr="false" marB="45705" marL="91440" marR="91440" marT="45705" vert="horz">
                    <a:lnL w="19050">
                      <a:solidFill>
                        <a:srgbClr val="4175B5"/>
                      </a:solidFill>
                      <a:prstDash val="solid"/>
                    </a:lnL>
                    <a:lnR w="19050">
                      <a:solidFill>
                        <a:srgbClr val="4175B5"/>
                      </a:solidFill>
                      <a:prstDash val="solid"/>
                    </a:lnR>
                    <a:lnT w="19050">
                      <a:solidFill>
                        <a:srgbClr val="4175B5"/>
                      </a:solidFill>
                      <a:prstDash val="solid"/>
                    </a:lnT>
                    <a:lnB w="19050">
                      <a:solidFill>
                        <a:srgbClr val="4175B5"/>
                      </a:solidFill>
                      <a:prstDash val="solid"/>
                    </a:lnB>
                    <a:solidFill>
                      <a:srgbClr val="8DB3E2"/>
                    </a:solidFill>
                  </a:tcPr>
                </a:tc>
                <a:tc gridSpan="2" hMerge="false" rowSpan="1" vMerge="false"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algn="ctr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true" cap="none" i="false" strike="noStrike" sz="1400" u="none">
                          <a:solidFill>
                            <a:srgbClr val="4175B5"/>
                          </a:solidFill>
                          <a:latin typeface="Arial"/>
                          <a:ea typeface="Arial"/>
                          <a:cs typeface="Arial"/>
                        </a:rPr>
                        <a:t>2 семестр</a:t>
                      </a:r>
                    </a:p>
                  </a:txBody>
                  <a:tcPr anchor="ctr" anchorCtr="false" marB="45705" marL="91440" marR="91440" marT="45705" vert="horz">
                    <a:lnL w="19050">
                      <a:solidFill>
                        <a:srgbClr val="4175B5"/>
                      </a:solidFill>
                      <a:prstDash val="solid"/>
                    </a:lnL>
                    <a:lnR w="19050">
                      <a:solidFill>
                        <a:srgbClr val="4175B5"/>
                      </a:solidFill>
                      <a:prstDash val="solid"/>
                    </a:lnR>
                    <a:lnT w="19050">
                      <a:solidFill>
                        <a:srgbClr val="4175B5"/>
                      </a:solidFill>
                      <a:prstDash val="solid"/>
                    </a:lnT>
                    <a:lnB w="19050">
                      <a:solidFill>
                        <a:srgbClr val="4175B5"/>
                      </a:solidFill>
                      <a:prstDash val="solid"/>
                    </a:lnB>
                    <a:solidFill>
                      <a:srgbClr val="8DB3E2"/>
                    </a:solidFill>
                  </a:tcPr>
                </a:tc>
                <a:tc gridSpan="1" hMerge="true" rowSpan="1" vMerge="false">
                  <a:txBody>
                    <a:bodyPr/>
                    <a:p/>
                  </a:txBody>
                  <a:tcPr anchor="t" anchorCtr="false" marB="45720" marL="91440" marR="91440" marT="45720" vert="horz"/>
                </a:tc>
              </a:tr>
              <a:tr h="336572">
                <a:tc gridSpan="1" hMerge="false" rowSpan="1" vMerge="false">
                  <a:txBody>
                    <a:bodyPr/>
                    <a:lstStyle>
                      <a:defPPr/>
                      <a:lvl1pPr lvl="0"/>
                    </a:lstStyle>
                    <a:p>
                      <a:pPr algn="ctr" indent="0" marL="0"/>
                      <a:r>
                        <a:rPr>
                          <a:solidFill>
                            <a:srgbClr val="0070C0"/>
                          </a:solidFill>
                        </a:rPr>
                        <a:t>1.</a:t>
                      </a:r>
                    </a:p>
                  </a:txBody>
                  <a:tcPr anchor="ctr" anchorCtr="false" marB="45705" marL="91440" marR="91440" marT="45705" vert="horz">
                    <a:lnL w="19050">
                      <a:solidFill>
                        <a:srgbClr val="4175B5"/>
                      </a:solidFill>
                      <a:prstDash val="solid"/>
                    </a:lnL>
                    <a:lnR w="19050">
                      <a:solidFill>
                        <a:srgbClr val="4175B5"/>
                      </a:solidFill>
                      <a:prstDash val="solid"/>
                      <a:headEnd len="med" type="none" w="med"/>
                      <a:tailEnd len="med" type="none" w="med"/>
                    </a:lnR>
                    <a:lnT w="19050">
                      <a:solidFill>
                        <a:srgbClr val="4175B5"/>
                      </a:solidFill>
                      <a:prstDash val="solid"/>
                      <a:headEnd len="med" type="none" w="med"/>
                      <a:tailEnd len="med" type="none" w="med"/>
                    </a:lnT>
                    <a:lnB w="1905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 gridSpan="1" hMerge="false" rowSpan="1" vMerge="false">
                  <a:txBody>
                    <a:bodyPr/>
                    <a:lstStyle>
                      <a:defPPr/>
                      <a:lvl1pPr lvl="0"/>
                    </a:lstStyle>
                    <a:p>
                      <a:pPr algn="l" indent="0" marL="0"/>
                      <a:endParaRPr sz="16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anchor="ctr" anchorCtr="false" marB="45705" marL="91440" marR="91440" marT="45705" vert="horz">
                    <a:lnL w="19050">
                      <a:solidFill>
                        <a:srgbClr val="4175B5"/>
                      </a:solidFill>
                      <a:prstDash val="solid"/>
                      <a:headEnd len="med" type="none" w="med"/>
                      <a:tailEnd len="med" type="none" w="med"/>
                    </a:lnL>
                    <a:lnR w="19050">
                      <a:solidFill>
                        <a:srgbClr val="4175B5"/>
                      </a:solidFill>
                      <a:prstDash val="solid"/>
                      <a:headEnd len="med" type="none" w="med"/>
                      <a:tailEnd len="med" type="none" w="med"/>
                    </a:lnR>
                    <a:lnT w="19050">
                      <a:solidFill>
                        <a:srgbClr val="4175B5"/>
                      </a:solidFill>
                      <a:prstDash val="solid"/>
                      <a:headEnd len="med" type="none" w="med"/>
                      <a:tailEnd len="med" type="none" w="med"/>
                    </a:lnT>
                    <a:lnB w="1905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 gridSpan="1" hMerge="false" rowSpan="1" vMerge="false">
                  <a:txBody>
                    <a:bodyPr/>
                    <a:lstStyle>
                      <a:defPPr/>
                      <a:lvl1pPr lvl="0"/>
                    </a:lstStyle>
                    <a:p>
                      <a:pPr algn="l" indent="0" marL="0"/>
                      <a:endParaRPr sz="16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anchor="ctr" anchorCtr="false" marB="45705" marL="91440" marR="91440" marT="45705" vert="horz">
                    <a:lnL w="19050">
                      <a:solidFill>
                        <a:srgbClr val="4175B5"/>
                      </a:solidFill>
                      <a:prstDash val="solid"/>
                      <a:headEnd len="med" type="none" w="med"/>
                      <a:tailEnd len="med" type="none" w="med"/>
                    </a:lnL>
                    <a:lnR w="19050">
                      <a:solidFill>
                        <a:srgbClr val="4175B5"/>
                      </a:solidFill>
                      <a:prstDash val="solid"/>
                    </a:lnR>
                    <a:lnT w="19050">
                      <a:solidFill>
                        <a:srgbClr val="4175B5"/>
                      </a:solidFill>
                      <a:prstDash val="solid"/>
                    </a:lnT>
                    <a:lnB w="1905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</a:tr>
              <a:tr h="336572">
                <a:tc gridSpan="1" hMerge="false" rowSpan="1" vMerge="false">
                  <a:txBody>
                    <a:bodyPr/>
                    <a:lstStyle>
                      <a:defPPr/>
                      <a:lvl1pPr lvl="0"/>
                    </a:lstStyle>
                    <a:p>
                      <a:pPr algn="ctr" indent="0" marL="0"/>
                      <a:r>
                        <a:rPr>
                          <a:solidFill>
                            <a:srgbClr val="0070C0"/>
                          </a:solidFill>
                        </a:rPr>
                        <a:t>2.</a:t>
                      </a:r>
                    </a:p>
                  </a:txBody>
                  <a:tcPr anchor="ctr" anchorCtr="false" marB="45705" marL="91440" marR="91440" marT="45705" vert="horz">
                    <a:lnL w="19050">
                      <a:solidFill>
                        <a:srgbClr val="4175B5"/>
                      </a:solidFill>
                      <a:prstDash val="solid"/>
                    </a:lnL>
                    <a:lnR w="19050">
                      <a:solidFill>
                        <a:srgbClr val="4175B5"/>
                      </a:solidFill>
                      <a:prstDash val="solid"/>
                    </a:lnR>
                    <a:lnT w="19050">
                      <a:solidFill>
                        <a:srgbClr val="4175B5"/>
                      </a:solidFill>
                      <a:prstDash val="solid"/>
                    </a:lnT>
                    <a:lnB w="1905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 gridSpan="1" hMerge="false" rowSpan="1" vMerge="false">
                  <a:txBody>
                    <a:bodyPr/>
                    <a:lstStyle>
                      <a:defPPr/>
                      <a:lvl1pPr lvl="0"/>
                    </a:lstStyle>
                    <a:p>
                      <a:pPr algn="l" indent="0" marL="0"/>
                      <a:endParaRPr sz="16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anchor="ctr" anchorCtr="false" marB="45705" marL="91440" marR="91440" marT="45705" vert="horz">
                    <a:lnL w="19050">
                      <a:solidFill>
                        <a:srgbClr val="4175B5"/>
                      </a:solidFill>
                      <a:prstDash val="solid"/>
                    </a:lnL>
                    <a:lnR w="19050">
                      <a:solidFill>
                        <a:srgbClr val="4175B5"/>
                      </a:solidFill>
                      <a:prstDash val="solid"/>
                    </a:lnR>
                    <a:lnT w="19050">
                      <a:solidFill>
                        <a:srgbClr val="4175B5"/>
                      </a:solidFill>
                      <a:prstDash val="solid"/>
                    </a:lnT>
                    <a:lnB w="1905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 gridSpan="1" hMerge="false" rowSpan="1" vMerge="false">
                  <a:txBody>
                    <a:bodyPr/>
                    <a:lstStyle>
                      <a:defPPr/>
                      <a:lvl1pPr lvl="0"/>
                    </a:lstStyle>
                    <a:p>
                      <a:pPr algn="l" indent="0" marL="0"/>
                      <a:endParaRPr sz="16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anchor="ctr" anchorCtr="false" marB="45705" marL="91440" marR="91440" marT="45705" vert="horz">
                    <a:lnL w="19050">
                      <a:solidFill>
                        <a:srgbClr val="4175B5"/>
                      </a:solidFill>
                      <a:prstDash val="solid"/>
                    </a:lnL>
                    <a:lnR w="19050">
                      <a:solidFill>
                        <a:srgbClr val="4175B5"/>
                      </a:solidFill>
                      <a:prstDash val="solid"/>
                    </a:lnR>
                    <a:lnT w="19050">
                      <a:solidFill>
                        <a:srgbClr val="4175B5"/>
                      </a:solidFill>
                      <a:prstDash val="solid"/>
                    </a:lnT>
                    <a:lnB w="1905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</a:tr>
              <a:tr h="336572">
                <a:tc gridSpan="1" hMerge="false" rowSpan="1" vMerge="false">
                  <a:txBody>
                    <a:bodyPr/>
                    <a:lstStyle>
                      <a:defPPr/>
                      <a:lvl1pPr lvl="0"/>
                    </a:lstStyle>
                    <a:p>
                      <a:pPr algn="ctr" indent="0" marL="0"/>
                      <a:r>
                        <a:rPr>
                          <a:solidFill>
                            <a:srgbClr val="0070C0"/>
                          </a:solidFill>
                        </a:rPr>
                        <a:t>3.</a:t>
                      </a:r>
                      <a:endParaRPr>
                        <a:solidFill>
                          <a:srgbClr val="0070C0"/>
                        </a:solidFill>
                      </a:endParaRPr>
                    </a:p>
                  </a:txBody>
                  <a:tcPr anchor="ctr" anchorCtr="false" marB="45705" marL="91440" marR="91440" marT="45705" vert="horz">
                    <a:lnL w="19050">
                      <a:solidFill>
                        <a:srgbClr val="4175B5"/>
                      </a:solidFill>
                      <a:prstDash val="solid"/>
                    </a:lnL>
                    <a:lnR w="19050">
                      <a:solidFill>
                        <a:srgbClr val="4175B5"/>
                      </a:solidFill>
                      <a:prstDash val="solid"/>
                    </a:lnR>
                    <a:lnT w="19050">
                      <a:solidFill>
                        <a:srgbClr val="4175B5"/>
                      </a:solidFill>
                      <a:prstDash val="solid"/>
                    </a:lnT>
                    <a:lnB w="1905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 gridSpan="1" hMerge="false" rowSpan="1" vMerge="false">
                  <a:txBody>
                    <a:bodyPr/>
                    <a:lstStyle>
                      <a:defPPr/>
                      <a:lvl1pPr lvl="0"/>
                    </a:lstStyle>
                    <a:p>
                      <a:pPr algn="l" indent="0" marL="0"/>
                      <a:endParaRPr sz="16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anchor="ctr" anchorCtr="false" marB="45705" marL="91440" marR="91440" marT="45705" vert="horz">
                    <a:lnL w="19050">
                      <a:solidFill>
                        <a:srgbClr val="4175B5"/>
                      </a:solidFill>
                      <a:prstDash val="solid"/>
                    </a:lnL>
                    <a:lnR w="19050">
                      <a:solidFill>
                        <a:srgbClr val="4175B5"/>
                      </a:solidFill>
                      <a:prstDash val="solid"/>
                    </a:lnR>
                    <a:lnT w="19050">
                      <a:solidFill>
                        <a:srgbClr val="4175B5"/>
                      </a:solidFill>
                      <a:prstDash val="solid"/>
                    </a:lnT>
                    <a:lnB w="1905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 gridSpan="1" hMerge="false" rowSpan="1" vMerge="false">
                  <a:txBody>
                    <a:bodyPr/>
                    <a:lstStyle>
                      <a:defPPr/>
                      <a:lvl1pPr lvl="0"/>
                    </a:lstStyle>
                    <a:p>
                      <a:pPr algn="l" indent="0" marL="0"/>
                      <a:endParaRPr sz="16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anchor="ctr" anchorCtr="false" marB="45705" marL="91440" marR="91440" marT="45705" vert="horz">
                    <a:lnL w="19050">
                      <a:solidFill>
                        <a:srgbClr val="4175B5"/>
                      </a:solidFill>
                      <a:prstDash val="solid"/>
                    </a:lnL>
                    <a:lnR w="19050">
                      <a:solidFill>
                        <a:srgbClr val="4175B5"/>
                      </a:solidFill>
                      <a:prstDash val="solid"/>
                    </a:lnR>
                    <a:lnT w="19050">
                      <a:solidFill>
                        <a:srgbClr val="4175B5"/>
                      </a:solidFill>
                      <a:prstDash val="solid"/>
                    </a:lnT>
                    <a:lnB w="1905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</a:tr>
              <a:tr h="336572">
                <a:tc gridSpan="1" hMerge="false" rowSpan="1" vMerge="false">
                  <a:txBody>
                    <a:bodyPr/>
                    <a:lstStyle>
                      <a:defPPr/>
                      <a:lvl1pPr lvl="0"/>
                    </a:lstStyle>
                    <a:p>
                      <a:pPr algn="ctr" indent="0" marL="0"/>
                      <a:r>
                        <a:rPr>
                          <a:solidFill>
                            <a:srgbClr val="0070C0"/>
                          </a:solidFill>
                        </a:rPr>
                        <a:t>4.</a:t>
                      </a:r>
                      <a:endParaRPr>
                        <a:solidFill>
                          <a:srgbClr val="0070C0"/>
                        </a:solidFill>
                      </a:endParaRPr>
                    </a:p>
                  </a:txBody>
                  <a:tcPr anchor="ctr" anchorCtr="false" marB="45705" marL="91440" marR="91440" marT="45705" vert="horz">
                    <a:lnL w="19050">
                      <a:solidFill>
                        <a:srgbClr val="4175B5"/>
                      </a:solidFill>
                      <a:prstDash val="solid"/>
                    </a:lnL>
                    <a:lnR w="19050">
                      <a:solidFill>
                        <a:srgbClr val="4175B5"/>
                      </a:solidFill>
                      <a:prstDash val="solid"/>
                    </a:lnR>
                    <a:lnT w="19050">
                      <a:solidFill>
                        <a:srgbClr val="4175B5"/>
                      </a:solidFill>
                      <a:prstDash val="solid"/>
                    </a:lnT>
                    <a:lnB w="1905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 gridSpan="1" hMerge="false" rowSpan="1" vMerge="false">
                  <a:txBody>
                    <a:bodyPr/>
                    <a:lstStyle>
                      <a:defPPr/>
                      <a:lvl1pPr lvl="0"/>
                    </a:lstStyle>
                    <a:p>
                      <a:pPr algn="l" indent="0" marL="0"/>
                      <a:endParaRPr sz="16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anchor="ctr" anchorCtr="false" marB="45705" marL="91440" marR="91440" marT="45705" vert="horz">
                    <a:lnL w="19050">
                      <a:solidFill>
                        <a:srgbClr val="4175B5"/>
                      </a:solidFill>
                      <a:prstDash val="solid"/>
                    </a:lnL>
                    <a:lnR w="19050">
                      <a:solidFill>
                        <a:srgbClr val="4175B5"/>
                      </a:solidFill>
                      <a:prstDash val="solid"/>
                    </a:lnR>
                    <a:lnT w="19050">
                      <a:solidFill>
                        <a:srgbClr val="4175B5"/>
                      </a:solidFill>
                      <a:prstDash val="solid"/>
                    </a:lnT>
                    <a:lnB w="1905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 gridSpan="1" hMerge="false" rowSpan="1" vMerge="false"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algn="l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anchor="ctr" anchorCtr="false" marB="45705" marL="91440" marR="91440" marT="45705" vert="horz">
                    <a:lnL w="19050">
                      <a:solidFill>
                        <a:srgbClr val="4175B5"/>
                      </a:solidFill>
                      <a:prstDash val="solid"/>
                    </a:lnL>
                    <a:lnR w="19050">
                      <a:solidFill>
                        <a:srgbClr val="4175B5"/>
                      </a:solidFill>
                      <a:prstDash val="solid"/>
                    </a:lnR>
                    <a:lnT w="19050">
                      <a:solidFill>
                        <a:srgbClr val="4175B5"/>
                      </a:solidFill>
                      <a:prstDash val="solid"/>
                    </a:lnT>
                    <a:lnB w="1905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</a:tr>
              <a:tr h="336572">
                <a:tc gridSpan="1" hMerge="false" rowSpan="1" vMerge="false">
                  <a:txBody>
                    <a:bodyPr/>
                    <a:lstStyle>
                      <a:defPPr/>
                      <a:lvl1pPr lvl="0"/>
                    </a:lstStyle>
                    <a:p>
                      <a:pPr algn="ctr" indent="0" marL="0"/>
                      <a:r>
                        <a:rPr>
                          <a:solidFill>
                            <a:srgbClr val="0070C0"/>
                          </a:solidFill>
                        </a:rPr>
                        <a:t>5.</a:t>
                      </a:r>
                      <a:endParaRPr>
                        <a:solidFill>
                          <a:srgbClr val="0070C0"/>
                        </a:solidFill>
                      </a:endParaRPr>
                    </a:p>
                  </a:txBody>
                  <a:tcPr anchor="ctr" anchorCtr="false" marB="45705" marL="91440" marR="91440" marT="45705" vert="horz">
                    <a:lnL w="19050">
                      <a:solidFill>
                        <a:srgbClr val="4175B5"/>
                      </a:solidFill>
                      <a:prstDash val="solid"/>
                    </a:lnL>
                    <a:lnR w="19050">
                      <a:solidFill>
                        <a:srgbClr val="4175B5"/>
                      </a:solidFill>
                      <a:prstDash val="solid"/>
                    </a:lnR>
                    <a:lnT w="19050">
                      <a:solidFill>
                        <a:srgbClr val="4175B5"/>
                      </a:solidFill>
                      <a:prstDash val="solid"/>
                    </a:lnT>
                    <a:lnB w="1905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 gridSpan="1" hMerge="false" rowSpan="1" vMerge="false">
                  <a:txBody>
                    <a:bodyPr/>
                    <a:lstStyle>
                      <a:defPPr/>
                      <a:lvl1pPr lvl="0"/>
                    </a:lstStyle>
                    <a:p>
                      <a:pPr algn="l" indent="0" marL="0"/>
                      <a:endParaRPr sz="16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anchor="ctr" anchorCtr="false" marB="45705" marL="91440" marR="91440" marT="45705" vert="horz">
                    <a:lnL w="19050">
                      <a:solidFill>
                        <a:srgbClr val="4175B5"/>
                      </a:solidFill>
                      <a:prstDash val="solid"/>
                    </a:lnL>
                    <a:lnR w="19050">
                      <a:solidFill>
                        <a:srgbClr val="4175B5"/>
                      </a:solidFill>
                      <a:prstDash val="solid"/>
                    </a:lnR>
                    <a:lnT w="19050">
                      <a:solidFill>
                        <a:srgbClr val="4175B5"/>
                      </a:solidFill>
                      <a:prstDash val="solid"/>
                    </a:lnT>
                    <a:lnB w="1905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 gridSpan="1" hMerge="false" rowSpan="1" vMerge="false"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algn="l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anchor="ctr" anchorCtr="false" marB="45705" marL="91440" marR="91440" marT="45705" vert="horz">
                    <a:lnL w="19050">
                      <a:solidFill>
                        <a:srgbClr val="4175B5"/>
                      </a:solidFill>
                      <a:prstDash val="solid"/>
                    </a:lnL>
                    <a:lnR w="19050">
                      <a:solidFill>
                        <a:srgbClr val="4175B5"/>
                      </a:solidFill>
                      <a:prstDash val="solid"/>
                    </a:lnR>
                    <a:lnT w="19050">
                      <a:solidFill>
                        <a:srgbClr val="4175B5"/>
                      </a:solidFill>
                      <a:prstDash val="solid"/>
                    </a:lnT>
                    <a:lnB w="1905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</a:tr>
              <a:tr h="336572">
                <a:tc gridSpan="1" hMerge="false" rowSpan="1" vMerge="false">
                  <a:txBody>
                    <a:bodyPr/>
                    <a:lstStyle>
                      <a:defPPr/>
                      <a:lvl1pPr lvl="0"/>
                    </a:lstStyle>
                    <a:p>
                      <a:pPr algn="ctr" indent="0" marL="0"/>
                      <a:r>
                        <a:rPr>
                          <a:solidFill>
                            <a:srgbClr val="0070C0"/>
                          </a:solidFill>
                        </a:rPr>
                        <a:t>6.</a:t>
                      </a:r>
                      <a:endParaRPr>
                        <a:solidFill>
                          <a:srgbClr val="0070C0"/>
                        </a:solidFill>
                      </a:endParaRPr>
                    </a:p>
                  </a:txBody>
                  <a:tcPr anchor="ctr" anchorCtr="false" marB="45705" marL="91440" marR="91440" marT="45705" vert="horz">
                    <a:lnL w="19050">
                      <a:solidFill>
                        <a:srgbClr val="4175B5"/>
                      </a:solidFill>
                      <a:prstDash val="solid"/>
                    </a:lnL>
                    <a:lnR w="19050">
                      <a:solidFill>
                        <a:srgbClr val="4175B5"/>
                      </a:solidFill>
                      <a:prstDash val="solid"/>
                    </a:lnR>
                    <a:lnT w="19050">
                      <a:solidFill>
                        <a:srgbClr val="4175B5"/>
                      </a:solidFill>
                      <a:prstDash val="solid"/>
                    </a:lnT>
                    <a:lnB w="1905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 gridSpan="1" hMerge="false" rowSpan="1" vMerge="false">
                  <a:txBody>
                    <a:bodyPr/>
                    <a:lstStyle>
                      <a:defPPr/>
                      <a:lvl1pPr lvl="0"/>
                    </a:lstStyle>
                    <a:p>
                      <a:pPr algn="l" indent="0" marL="0"/>
                      <a:endParaRPr sz="16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anchor="ctr" anchorCtr="false" marB="45705" marL="91440" marR="91440" marT="45705" vert="horz">
                    <a:lnL w="19050">
                      <a:solidFill>
                        <a:srgbClr val="4175B5"/>
                      </a:solidFill>
                      <a:prstDash val="solid"/>
                    </a:lnL>
                    <a:lnR w="19050">
                      <a:solidFill>
                        <a:srgbClr val="4175B5"/>
                      </a:solidFill>
                      <a:prstDash val="solid"/>
                    </a:lnR>
                    <a:lnT w="19050">
                      <a:solidFill>
                        <a:srgbClr val="4175B5"/>
                      </a:solidFill>
                      <a:prstDash val="solid"/>
                    </a:lnT>
                    <a:lnB w="1905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 gridSpan="1" hMerge="false" rowSpan="1" vMerge="false"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algn="l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anchor="ctr" anchorCtr="false" marB="45705" marL="91440" marR="91440" marT="45705" vert="horz">
                    <a:lnL w="19050">
                      <a:solidFill>
                        <a:srgbClr val="4175B5"/>
                      </a:solidFill>
                      <a:prstDash val="solid"/>
                    </a:lnL>
                    <a:lnR w="19050">
                      <a:solidFill>
                        <a:srgbClr val="4175B5"/>
                      </a:solidFill>
                      <a:prstDash val="solid"/>
                    </a:lnR>
                    <a:lnT w="19050">
                      <a:solidFill>
                        <a:srgbClr val="4175B5"/>
                      </a:solidFill>
                      <a:prstDash val="solid"/>
                    </a:lnT>
                    <a:lnB w="1905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</a:tr>
              <a:tr h="336572">
                <a:tc gridSpan="1" hMerge="false" rowSpan="1" vMerge="false">
                  <a:txBody>
                    <a:bodyPr/>
                    <a:lstStyle>
                      <a:defPPr/>
                      <a:lvl1pPr lvl="0"/>
                    </a:lstStyle>
                    <a:p>
                      <a:pPr algn="ctr" indent="0" marL="0"/>
                      <a:r>
                        <a:rPr>
                          <a:solidFill>
                            <a:srgbClr val="0070C0"/>
                          </a:solidFill>
                        </a:rPr>
                        <a:t>7.</a:t>
                      </a:r>
                      <a:endParaRPr>
                        <a:solidFill>
                          <a:srgbClr val="0070C0"/>
                        </a:solidFill>
                      </a:endParaRPr>
                    </a:p>
                  </a:txBody>
                  <a:tcPr anchor="ctr" anchorCtr="false" marB="45705" marL="91440" marR="91440" marT="45705" vert="horz">
                    <a:lnL w="19050">
                      <a:solidFill>
                        <a:srgbClr val="4175B5"/>
                      </a:solidFill>
                      <a:prstDash val="solid"/>
                    </a:lnL>
                    <a:lnR w="19050">
                      <a:solidFill>
                        <a:srgbClr val="4175B5"/>
                      </a:solidFill>
                      <a:prstDash val="solid"/>
                    </a:lnR>
                    <a:lnT w="19050">
                      <a:solidFill>
                        <a:srgbClr val="4175B5"/>
                      </a:solidFill>
                      <a:prstDash val="solid"/>
                    </a:lnT>
                    <a:lnB w="19050">
                      <a:solidFill>
                        <a:srgbClr val="4175B5"/>
                      </a:solidFill>
                      <a:prstDash val="solid"/>
                      <a:headEnd len="med" type="none" w="med"/>
                      <a:tailEnd len="med" type="none" w="med"/>
                    </a:lnB>
                    <a:solidFill>
                      <a:srgbClr val="EEF2FA"/>
                    </a:solidFill>
                  </a:tcPr>
                </a:tc>
                <a:tc gridSpan="1" hMerge="false" rowSpan="1" vMerge="false">
                  <a:txBody>
                    <a:bodyPr/>
                    <a:lstStyle>
                      <a:defPPr/>
                      <a:lvl1pPr lvl="0"/>
                    </a:lstStyle>
                    <a:p>
                      <a:pPr algn="l" indent="0" marL="0"/>
                      <a:endParaRPr sz="16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anchor="ctr" anchorCtr="false" marB="45705" marL="91440" marR="91440" marT="45705" vert="horz">
                    <a:lnL w="19050">
                      <a:solidFill>
                        <a:srgbClr val="4175B5"/>
                      </a:solidFill>
                      <a:prstDash val="solid"/>
                    </a:lnL>
                    <a:lnR w="19050">
                      <a:solidFill>
                        <a:srgbClr val="4175B5"/>
                      </a:solidFill>
                      <a:prstDash val="solid"/>
                    </a:lnR>
                    <a:lnT w="19050">
                      <a:solidFill>
                        <a:srgbClr val="4175B5"/>
                      </a:solidFill>
                      <a:prstDash val="solid"/>
                    </a:lnT>
                    <a:lnB w="19050">
                      <a:solidFill>
                        <a:srgbClr val="4175B5"/>
                      </a:solidFill>
                      <a:prstDash val="solid"/>
                      <a:headEnd len="med" type="none" w="med"/>
                      <a:tailEnd len="med" type="none" w="med"/>
                    </a:lnB>
                    <a:solidFill>
                      <a:srgbClr val="EEF2FA"/>
                    </a:solidFill>
                  </a:tcPr>
                </a:tc>
                <a:tc gridSpan="1" hMerge="false" rowSpan="1" vMerge="false"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algn="l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anchor="ctr" anchorCtr="false" marB="45705" marL="91440" marR="91440" marT="45705" vert="horz">
                    <a:lnL w="19050">
                      <a:solidFill>
                        <a:srgbClr val="4175B5"/>
                      </a:solidFill>
                      <a:prstDash val="solid"/>
                    </a:lnL>
                    <a:lnR w="19050">
                      <a:solidFill>
                        <a:srgbClr val="4175B5"/>
                      </a:solidFill>
                      <a:prstDash val="solid"/>
                    </a:lnR>
                    <a:lnT w="19050">
                      <a:solidFill>
                        <a:srgbClr val="4175B5"/>
                      </a:solidFill>
                      <a:prstDash val="solid"/>
                    </a:lnT>
                    <a:lnB w="19050">
                      <a:solidFill>
                        <a:srgbClr val="4175B5"/>
                      </a:solidFill>
                      <a:prstDash val="solid"/>
                      <a:headEnd len="med" type="none" w="med"/>
                      <a:tailEnd len="med" type="none" w="med"/>
                    </a:lnB>
                    <a:solidFill>
                      <a:srgbClr val="EEF2FA"/>
                    </a:solidFill>
                  </a:tcPr>
                </a:tc>
              </a:tr>
              <a:tr h="336572">
                <a:tc gridSpan="1" hMerge="false" rowSpan="1" vMerge="false">
                  <a:txBody>
                    <a:bodyPr/>
                    <a:lstStyle>
                      <a:defPPr/>
                      <a:lvl1pPr lvl="0"/>
                    </a:lstStyle>
                    <a:p>
                      <a:pPr algn="ctr" indent="0" marL="0"/>
                      <a:r>
                        <a:rPr>
                          <a:solidFill>
                            <a:srgbClr val="0070C0"/>
                          </a:solidFill>
                        </a:rPr>
                        <a:t>8.</a:t>
                      </a:r>
                      <a:endParaRPr>
                        <a:solidFill>
                          <a:srgbClr val="0070C0"/>
                        </a:solidFill>
                      </a:endParaRPr>
                    </a:p>
                  </a:txBody>
                  <a:tcPr anchor="ctr" anchorCtr="false" marB="45705" marL="91440" marR="91440" marT="45705" vert="horz">
                    <a:lnL w="19050">
                      <a:solidFill>
                        <a:srgbClr val="4175B5"/>
                      </a:solidFill>
                      <a:prstDash val="solid"/>
                    </a:lnL>
                    <a:lnR w="19050">
                      <a:solidFill>
                        <a:srgbClr val="4175B5"/>
                      </a:solidFill>
                      <a:prstDash val="solid"/>
                      <a:headEnd len="med" type="none" w="med"/>
                      <a:tailEnd len="med" type="none" w="med"/>
                    </a:lnR>
                    <a:lnT w="19050">
                      <a:solidFill>
                        <a:srgbClr val="4175B5"/>
                      </a:solidFill>
                      <a:prstDash val="solid"/>
                    </a:lnT>
                    <a:lnB w="19050">
                      <a:solidFill>
                        <a:srgbClr val="4175B5"/>
                      </a:solidFill>
                      <a:prstDash val="solid"/>
                      <a:headEnd len="med" type="none" w="med"/>
                      <a:tailEnd len="med" type="none" w="med"/>
                    </a:lnB>
                    <a:solidFill>
                      <a:srgbClr val="EEF2FA"/>
                    </a:solidFill>
                  </a:tcPr>
                </a:tc>
                <a:tc gridSpan="1" hMerge="false" rowSpan="1" vMerge="false">
                  <a:txBody>
                    <a:bodyPr/>
                    <a:lstStyle>
                      <a:defPPr/>
                      <a:lvl1pPr lvl="0"/>
                    </a:lstStyle>
                    <a:p>
                      <a:pPr algn="l" indent="0" marL="0"/>
                      <a:endParaRPr sz="16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anchor="ctr" anchorCtr="false" marB="45705" marL="91440" marR="91440" marT="45705" vert="horz">
                    <a:lnL w="19050">
                      <a:solidFill>
                        <a:srgbClr val="4175B5"/>
                      </a:solidFill>
                      <a:prstDash val="solid"/>
                      <a:headEnd len="med" type="none" w="med"/>
                      <a:tailEnd len="med" type="none" w="med"/>
                    </a:lnL>
                    <a:lnR w="19050">
                      <a:solidFill>
                        <a:srgbClr val="4175B5"/>
                      </a:solidFill>
                      <a:prstDash val="solid"/>
                      <a:headEnd len="med" type="none" w="med"/>
                      <a:tailEnd len="med" type="none" w="med"/>
                    </a:lnR>
                    <a:lnT w="19050">
                      <a:solidFill>
                        <a:srgbClr val="4175B5"/>
                      </a:solidFill>
                      <a:prstDash val="solid"/>
                    </a:lnT>
                    <a:lnB w="19050">
                      <a:solidFill>
                        <a:srgbClr val="4175B5"/>
                      </a:solidFill>
                      <a:prstDash val="solid"/>
                      <a:headEnd len="med" type="none" w="med"/>
                      <a:tailEnd len="med" type="none" w="med"/>
                    </a:lnB>
                    <a:solidFill>
                      <a:srgbClr val="EEF2FA"/>
                    </a:solidFill>
                  </a:tcPr>
                </a:tc>
                <a:tc gridSpan="1" hMerge="false" rowSpan="1" vMerge="false"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algn="l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anchor="ctr" anchorCtr="false" marB="45705" marL="91440" marR="91440" marT="45705" vert="horz">
                    <a:lnL w="19050">
                      <a:solidFill>
                        <a:srgbClr val="4175B5"/>
                      </a:solidFill>
                      <a:prstDash val="solid"/>
                      <a:headEnd len="med" type="none" w="med"/>
                      <a:tailEnd len="med" type="none" w="med"/>
                    </a:lnL>
                    <a:lnR w="19050">
                      <a:solidFill>
                        <a:srgbClr val="4175B5"/>
                      </a:solidFill>
                      <a:prstDash val="solid"/>
                    </a:lnR>
                    <a:lnT w="19050">
                      <a:solidFill>
                        <a:srgbClr val="4175B5"/>
                      </a:solidFill>
                      <a:prstDash val="solid"/>
                    </a:lnT>
                    <a:lnB w="19050">
                      <a:solidFill>
                        <a:srgbClr val="4175B5"/>
                      </a:solidFill>
                      <a:prstDash val="solid"/>
                      <a:headEnd len="med" type="none" w="med"/>
                      <a:tailEnd len="med" type="none" w="med"/>
                    </a:lnB>
                    <a:solidFill>
                      <a:srgbClr val="EEF2FA"/>
                    </a:solidFill>
                  </a:tcPr>
                </a:tc>
              </a:tr>
              <a:tr h="336572">
                <a:tc gridSpan="1" hMerge="false" rowSpan="1" vMerge="false">
                  <a:txBody>
                    <a:bodyPr/>
                    <a:lstStyle>
                      <a:defPPr/>
                      <a:lvl1pPr lvl="0"/>
                    </a:lstStyle>
                    <a:p>
                      <a:pPr algn="ctr" indent="0" marL="0"/>
                      <a:r>
                        <a:rPr>
                          <a:solidFill>
                            <a:srgbClr val="0070C0"/>
                          </a:solidFill>
                        </a:rPr>
                        <a:t>9.</a:t>
                      </a:r>
                      <a:endParaRPr>
                        <a:solidFill>
                          <a:srgbClr val="0070C0"/>
                        </a:solidFill>
                      </a:endParaRPr>
                    </a:p>
                  </a:txBody>
                  <a:tcPr anchor="ctr" anchorCtr="false" marB="45705" marL="91440" marR="91440" marT="45705" vert="horz">
                    <a:lnL w="19050">
                      <a:solidFill>
                        <a:srgbClr val="4175B5"/>
                      </a:solidFill>
                      <a:prstDash val="solid"/>
                    </a:lnL>
                    <a:lnR w="19050">
                      <a:solidFill>
                        <a:srgbClr val="4175B5"/>
                      </a:solidFill>
                      <a:prstDash val="solid"/>
                      <a:headEnd len="med" type="none" w="med"/>
                      <a:tailEnd len="med" type="none" w="med"/>
                    </a:lnR>
                    <a:lnT w="19050">
                      <a:solidFill>
                        <a:srgbClr val="4175B5"/>
                      </a:solidFill>
                      <a:prstDash val="solid"/>
                    </a:lnT>
                    <a:lnB w="19050">
                      <a:solidFill>
                        <a:srgbClr val="4175B5"/>
                      </a:solidFill>
                      <a:prstDash val="solid"/>
                      <a:headEnd len="med" type="none" w="med"/>
                      <a:tailEnd len="med" type="none" w="med"/>
                    </a:lnB>
                    <a:solidFill>
                      <a:srgbClr val="EEF2FA"/>
                    </a:solidFill>
                  </a:tcPr>
                </a:tc>
                <a:tc gridSpan="1" hMerge="false" rowSpan="1" vMerge="false">
                  <a:txBody>
                    <a:bodyPr/>
                    <a:lstStyle>
                      <a:defPPr/>
                      <a:lvl1pPr lvl="0"/>
                    </a:lstStyle>
                    <a:p>
                      <a:pPr algn="l" indent="0" marL="0"/>
                      <a:endParaRPr sz="16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anchor="ctr" anchorCtr="false" marB="45705" marL="91440" marR="91440" marT="45705" vert="horz">
                    <a:lnL w="19050">
                      <a:solidFill>
                        <a:srgbClr val="4175B5"/>
                      </a:solidFill>
                      <a:prstDash val="solid"/>
                      <a:headEnd len="med" type="none" w="med"/>
                      <a:tailEnd len="med" type="none" w="med"/>
                    </a:lnL>
                    <a:lnR w="19050">
                      <a:solidFill>
                        <a:srgbClr val="4175B5"/>
                      </a:solidFill>
                      <a:prstDash val="solid"/>
                      <a:headEnd len="med" type="none" w="med"/>
                      <a:tailEnd len="med" type="none" w="med"/>
                    </a:lnR>
                    <a:lnT w="19050">
                      <a:solidFill>
                        <a:srgbClr val="4175B5"/>
                      </a:solidFill>
                      <a:prstDash val="solid"/>
                    </a:lnT>
                    <a:lnB w="19050">
                      <a:solidFill>
                        <a:srgbClr val="4175B5"/>
                      </a:solidFill>
                      <a:prstDash val="solid"/>
                      <a:headEnd len="med" type="none" w="med"/>
                      <a:tailEnd len="med" type="none" w="med"/>
                    </a:lnB>
                    <a:solidFill>
                      <a:srgbClr val="EEF2FA"/>
                    </a:solidFill>
                  </a:tcPr>
                </a:tc>
                <a:tc gridSpan="1" hMerge="false" rowSpan="1" vMerge="false"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algn="l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anchor="ctr" anchorCtr="false" marB="45705" marL="91440" marR="91440" marT="45705" vert="horz">
                    <a:lnL w="19050">
                      <a:solidFill>
                        <a:srgbClr val="4175B5"/>
                      </a:solidFill>
                      <a:prstDash val="solid"/>
                      <a:headEnd len="med" type="none" w="med"/>
                      <a:tailEnd len="med" type="none" w="med"/>
                    </a:lnL>
                    <a:lnR w="19050">
                      <a:solidFill>
                        <a:srgbClr val="4175B5"/>
                      </a:solidFill>
                      <a:prstDash val="solid"/>
                    </a:lnR>
                    <a:lnT w="19050">
                      <a:solidFill>
                        <a:srgbClr val="4175B5"/>
                      </a:solidFill>
                      <a:prstDash val="solid"/>
                    </a:lnT>
                    <a:lnB w="19050">
                      <a:solidFill>
                        <a:srgbClr val="4175B5"/>
                      </a:solidFill>
                      <a:prstDash val="solid"/>
                      <a:headEnd len="med" type="none" w="med"/>
                      <a:tailEnd len="med" type="none" w="med"/>
                    </a:lnB>
                    <a:solidFill>
                      <a:srgbClr val="EEF2FA"/>
                    </a:solidFill>
                  </a:tcPr>
                </a:tc>
              </a:tr>
              <a:tr h="336572">
                <a:tc gridSpan="1" hMerge="false" rowSpan="1" vMerge="false">
                  <a:txBody>
                    <a:bodyPr/>
                    <a:lstStyle>
                      <a:defPPr/>
                      <a:lvl1pPr lvl="0"/>
                    </a:lstStyle>
                    <a:p>
                      <a:pPr algn="ctr" indent="0" marL="0"/>
                      <a:r>
                        <a:rPr>
                          <a:solidFill>
                            <a:srgbClr val="0070C0"/>
                          </a:solidFill>
                        </a:rPr>
                        <a:t>10.</a:t>
                      </a:r>
                      <a:endParaRPr>
                        <a:solidFill>
                          <a:srgbClr val="0070C0"/>
                        </a:solidFill>
                      </a:endParaRPr>
                    </a:p>
                  </a:txBody>
                  <a:tcPr anchor="ctr" anchorCtr="false" marB="45705" marL="91440" marR="91440" marT="45705" vert="horz">
                    <a:lnL w="19050">
                      <a:solidFill>
                        <a:srgbClr val="4175B5"/>
                      </a:solidFill>
                      <a:prstDash val="solid"/>
                    </a:lnL>
                    <a:lnR w="19050">
                      <a:solidFill>
                        <a:srgbClr val="4175B5"/>
                      </a:solidFill>
                      <a:prstDash val="solid"/>
                      <a:headEnd len="med" type="none" w="med"/>
                      <a:tailEnd len="med" type="none" w="med"/>
                    </a:lnR>
                    <a:lnT w="19050">
                      <a:solidFill>
                        <a:srgbClr val="4175B5"/>
                      </a:solidFill>
                      <a:prstDash val="solid"/>
                    </a:lnT>
                    <a:lnB w="1905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 gridSpan="1" hMerge="false" rowSpan="1" vMerge="false">
                  <a:txBody>
                    <a:bodyPr/>
                    <a:lstStyle>
                      <a:defPPr/>
                      <a:lvl1pPr lvl="0"/>
                    </a:lstStyle>
                    <a:p>
                      <a:pPr algn="l" indent="0" marL="0"/>
                      <a:endParaRPr sz="16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anchor="ctr" anchorCtr="false" marB="45705" marL="91440" marR="91440" marT="45705" vert="horz">
                    <a:lnL w="19050">
                      <a:solidFill>
                        <a:srgbClr val="4175B5"/>
                      </a:solidFill>
                      <a:prstDash val="solid"/>
                      <a:headEnd len="med" type="none" w="med"/>
                      <a:tailEnd len="med" type="none" w="med"/>
                    </a:lnL>
                    <a:lnR w="19050">
                      <a:solidFill>
                        <a:srgbClr val="4175B5"/>
                      </a:solidFill>
                      <a:prstDash val="solid"/>
                      <a:headEnd len="med" type="none" w="med"/>
                      <a:tailEnd len="med" type="none" w="med"/>
                    </a:lnR>
                    <a:lnT w="19050">
                      <a:solidFill>
                        <a:srgbClr val="4175B5"/>
                      </a:solidFill>
                      <a:prstDash val="solid"/>
                    </a:lnT>
                    <a:lnB w="1905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 gridSpan="1" hMerge="false" rowSpan="1" vMerge="false"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algn="l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anchor="ctr" anchorCtr="false" marB="45705" marL="91440" marR="91440" marT="45705" vert="horz">
                    <a:lnL w="19050">
                      <a:solidFill>
                        <a:srgbClr val="4175B5"/>
                      </a:solidFill>
                      <a:prstDash val="solid"/>
                      <a:headEnd len="med" type="none" w="med"/>
                      <a:tailEnd len="med" type="none" w="med"/>
                    </a:lnL>
                    <a:lnR w="19050">
                      <a:solidFill>
                        <a:srgbClr val="4175B5"/>
                      </a:solidFill>
                      <a:prstDash val="solid"/>
                    </a:lnR>
                    <a:lnT w="19050">
                      <a:solidFill>
                        <a:srgbClr val="4175B5"/>
                      </a:solidFill>
                      <a:prstDash val="solid"/>
                    </a:lnT>
                    <a:lnB w="1905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hidden="false" id="121" name="Shape 121"/>
          <p:cNvSpPr txBox="false"/>
          <p:nvPr isPhoto="false"/>
        </p:nvSpPr>
        <p:spPr>
          <a:xfrm flipH="false" flipV="false" rot="0"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bIns="45720" lIns="91440" rIns="91440" tIns="45720" wrap="none">
            <a:spAutoFit/>
          </a:bodyPr>
          <a:lstStyle>
            <a:defPPr/>
            <a:lvl1pPr algn="l" lvl="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ea typeface="Arial"/>
                <a:cs typeface="Arial"/>
              </a:defRPr>
            </a:lvl1pPr>
            <a:lvl2pPr algn="l" indent="-285750" lvl="1" marL="74295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ea typeface="Arial"/>
                <a:cs typeface="Arial"/>
              </a:defRPr>
            </a:lvl2pPr>
            <a:lvl3pPr algn="l" indent="-228600" lvl="2" marL="1143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ea typeface="Arial"/>
                <a:cs typeface="Arial"/>
              </a:defRPr>
            </a:lvl3pPr>
            <a:lvl4pPr algn="l" indent="-228600" lvl="3" marL="1600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ea typeface="Arial"/>
                <a:cs typeface="Arial"/>
              </a:defRPr>
            </a:lvl4pPr>
            <a:lvl5pPr algn="l" indent="-228600" lvl="4" marL="20574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ea typeface="Arial"/>
                <a:cs typeface="Arial"/>
              </a:defRPr>
            </a:lvl5pPr>
            <a:lvl6pPr algn="l" indent="-228600" lvl="5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ea typeface="Arial"/>
                <a:cs typeface="Arial"/>
              </a:defRPr>
            </a:lvl6pPr>
            <a:lvl7pPr algn="l" indent="-228600" lvl="6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ea typeface="Arial"/>
                <a:cs typeface="Arial"/>
              </a:defRPr>
            </a:lvl7pPr>
            <a:lvl8pPr algn="l" indent="-228600" lvl="7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ea typeface="Arial"/>
                <a:cs typeface="Arial"/>
              </a:defRPr>
            </a:lvl8pPr>
            <a:lvl9pPr algn="l" indent="-228600" lvl="8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ea typeface="Arial"/>
                <a:cs typeface="Arial"/>
              </a:defRPr>
            </a:lvl9pPr>
          </a:lstStyle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b="true">
                <a:solidFill>
                  <a:srgbClr val="4175B5"/>
                </a:solidFill>
              </a:rPr>
              <a:t>Оценки, полученные на экзаменах и зачетах</a:t>
            </a:r>
          </a:p>
        </p:txBody>
      </p:sp>
      <p:pic>
        <p:nvPicPr>
          <p:cNvPr hidden="false" id="123" name="Picture 123"/>
          <p:cNvPicPr preferRelativeResize="true"/>
          <p:nvPr isPhoto="false"/>
        </p:nvPicPr>
        <p:blipFill>
          <a:blip r:embed="rId1"/>
          <a:stretch/>
        </p:blipFill>
        <p:spPr>
          <a:xfrm flipH="false" flipV="false" rot="0">
            <a:off x="97186" y="46869"/>
            <a:ext cx="1194920" cy="1194920"/>
          </a:xfrm>
          <a:prstGeom prst="rect">
            <a:avLst/>
          </a:prstGeom>
        </p:spPr>
      </p:pic>
    </p:spTree>
  </p:cSld>
</p:sld>
</file>

<file path=ppt/slides/slide5.xml><?xml version="1.0" encoding="utf-8"?>
<p:sld xmlns:a="http://schemas.openxmlformats.org/drawingml/2006/main" xmlns:a14="http://schemas.microsoft.com/office/drawing/2010/main" xmlns:a15="http://schemas.microsoft.com/office/drawing/2012/main" xmlns:asvg="http://schemas.microsoft.com/office/drawing/2016/SVG/main" xmlns:c="http://schemas.openxmlformats.org/drawingml/2006/chart" xmlns:co="http://ncloudtech.com" xmlns:co-ooxml="http://ncloudtech.com/ooxml" xmlns:m="http://schemas.openxmlformats.org/officeDocument/2006/math" xmlns:mc="http://schemas.openxmlformats.org/markup-compatibility/2006" xmlns:o="urn:schemas-microsoft-com:office:office" xmlns:p="http://schemas.openxmlformats.org/presentationml/2006/main" xmlns:p14="http://schemas.microsoft.com/office/powerpoint/2010/main" xmlns:pic="http://schemas.openxmlformats.org/drawingml/2006/picture" xmlns:r="http://schemas.openxmlformats.org/officeDocument/2006/relationships" xmlns:s="http://schemas.openxmlformats.org/officeDocument/2006/sharedTypes" xmlns:sl="http://schemas.openxmlformats.org/schemaLibrary/2006/main" xmlns:v="urn:schemas-microsoft-com:vml" xmlns:w="http://schemas.openxmlformats.org/wordprocessingml/2006/main" xmlns:w10="urn:schemas-microsoft-com:office:word" xmlns:w14="http://schemas.microsoft.com/office/word/2010/wordml" xmlns:w15="http://schemas.microsoft.com/office/word/2012/wordml" xmlns:wp="http://schemas.openxmlformats.org/drawingml/2006/wordprocessingDrawing" xmlns:wpg="http://schemas.microsoft.com/office/word/2010/wordprocessingGroup" xmlns:wps="http://schemas.microsoft.com/office/word/2010/wordprocessingShape" xmlns:x="urn:schemas-microsoft-com:office:excel" xmlns:x12ac="http://schemas.microsoft.com/office/spreadsheetml/2011/1/ac" xmlns:x14="http://schemas.microsoft.com/office/spreadsheetml/2009/9/main" xmlns:xdr="http://schemas.openxmlformats.org/drawingml/2006/spreadsheetDrawing" xmlns:xm="http://schemas.microsoft.com/office/excel/2006/main" mc:Ignorable="co co-ooxml w14 x14 w15" show="true" showMasterSp="true">
  <p:cSld name="">
    <p:spTree>
      <p:nvGrpSpPr>
        <p:cNvPr hidden="false" id="124" name="GroupShape 124"/>
        <p:cNvGrpSpPr/>
        <p:nvPr isPhoto="false"/>
      </p:nvGrpSpPr>
      <p:grpSpPr>
        <a:xfrm flipH="false" flipV="false" rot="0">
          <a:off x="0" y="0"/>
          <a:ext cx="0" cy="0"/>
          <a:chOff x="0" y="0"/>
          <a:chExt cx="0" cy="0"/>
        </a:xfrm>
      </p:grpSpPr>
      <p:sp>
        <p:nvSpPr>
          <p:cNvPr hidden="false" id="125" name="Shape 125"/>
          <p:cNvSpPr txBox="false"/>
          <p:nvPr isPhoto="false"/>
        </p:nvSpPr>
        <p:spPr>
          <a:xfrm flipH="false" flipV="false" rot="0"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bIns="45720" lIns="91440" rIns="91440" tIns="45720" wrap="none">
            <a:spAutoFit/>
          </a:bodyPr>
          <a:lstStyle>
            <a:defPPr/>
            <a:lvl1pPr algn="l" lvl="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ea typeface="Arial"/>
                <a:cs typeface="Arial"/>
              </a:defRPr>
            </a:lvl1pPr>
            <a:lvl2pPr algn="l" indent="-285750" lvl="1" marL="74295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ea typeface="Arial"/>
                <a:cs typeface="Arial"/>
              </a:defRPr>
            </a:lvl2pPr>
            <a:lvl3pPr algn="l" indent="-228600" lvl="2" marL="1143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ea typeface="Arial"/>
                <a:cs typeface="Arial"/>
              </a:defRPr>
            </a:lvl3pPr>
            <a:lvl4pPr algn="l" indent="-228600" lvl="3" marL="1600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ea typeface="Arial"/>
                <a:cs typeface="Arial"/>
              </a:defRPr>
            </a:lvl4pPr>
            <a:lvl5pPr algn="l" indent="-228600" lvl="4" marL="20574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ea typeface="Arial"/>
                <a:cs typeface="Arial"/>
              </a:defRPr>
            </a:lvl5pPr>
            <a:lvl6pPr algn="l" indent="-228600" lvl="5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ea typeface="Arial"/>
                <a:cs typeface="Arial"/>
              </a:defRPr>
            </a:lvl6pPr>
            <a:lvl7pPr algn="l" indent="-228600" lvl="6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ea typeface="Arial"/>
                <a:cs typeface="Arial"/>
              </a:defRPr>
            </a:lvl7pPr>
            <a:lvl8pPr algn="l" indent="-228600" lvl="7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ea typeface="Arial"/>
                <a:cs typeface="Arial"/>
              </a:defRPr>
            </a:lvl8pPr>
            <a:lvl9pPr algn="l" indent="-228600" lvl="8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ea typeface="Arial"/>
                <a:cs typeface="Arial"/>
              </a:defRPr>
            </a:lvl9pPr>
          </a:lstStyle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b="true" sz="2400"/>
              <a:t> РЕЗУЛЬТАТЫ ПРОМЕЖУТОЧНОЙ АТТЕСТАЦИИ </a:t>
            </a:r>
          </a:p>
        </p:txBody>
      </p:sp>
      <p:sp>
        <p:nvSpPr>
          <p:cNvPr hidden="false" id="126" name="Shape 126"/>
          <p:cNvSpPr txBox="false"/>
          <p:nvPr isPhoto="false"/>
        </p:nvSpPr>
        <p:spPr>
          <a:xfrm flipH="false" flipV="false" rot="0"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anchor="ctr" bIns="45720" lIns="91440" rIns="91440" tIns="45720"/>
          <a:p>
            <a:pPr algn="ctr">
              <a:spcBef>
                <a:spcPts val="0"/>
              </a:spcBef>
              <a:spcAft>
                <a:spcPts val="0"/>
              </a:spcAft>
            </a:pPr>
            <a:endParaRPr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127" name="Shape 127"/>
          <p:cNvSpPr txBox="false"/>
          <p:nvPr isPhoto="false"/>
        </p:nvSpPr>
        <p:spPr>
          <a:xfrm flipH="false" flipV="false" rot="0"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txBody>
          <a:bodyPr anchor="ctr" bIns="45720" lIns="91440" rIns="91440" tIns="45720"/>
          <a:p>
            <a:pPr algn="ctr">
              <a:spcBef>
                <a:spcPts val="0"/>
              </a:spcBef>
              <a:spcAft>
                <a:spcPts val="0"/>
              </a:spcAft>
            </a:pPr>
            <a:endParaRPr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128" name="Shape 128"/>
          <p:cNvSpPr txBox="false"/>
          <p:nvPr isPhoto="false"/>
        </p:nvSpPr>
        <p:spPr>
          <a:xfrm flipH="false" flipV="false" rot="0"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txBody>
          <a:bodyPr anchor="ctr" bIns="45720" lIns="91440" rIns="91440" tIns="45720"/>
          <a:p>
            <a:pPr algn="ctr">
              <a:spcBef>
                <a:spcPts val="0"/>
              </a:spcBef>
              <a:spcAft>
                <a:spcPts val="0"/>
              </a:spcAft>
            </a:pPr>
            <a:endParaRPr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graphicFrame>
        <p:nvGraphicFramePr>
          <p:cNvPr hidden="false" id="129" name="Table 129"/>
          <p:cNvGraphicFramePr/>
          <p:nvPr isPhoto="false"/>
        </p:nvGraphicFramePr>
        <p:xfrm flipH="false" flipV="false" rot="0">
          <a:off x="191344" y="2136536"/>
          <a:ext cx="11712576" cy="4652026"/>
        </p:xfrm>
        <a:graphic>
          <a:graphicData uri="http://schemas.openxmlformats.org/drawingml/2006/table">
            <a:tbl>
              <a:tblPr bandCol="false" bandRow="false" firstCol="false" firstRow="false" lastCol="false" lastRow="false"/>
              <a:tblGrid>
                <a:gridCol w="1036638"/>
                <a:gridCol w="5840413"/>
                <a:gridCol w="4835525"/>
              </a:tblGrid>
              <a:tr h="497396">
                <a:tc gridSpan="1" hMerge="false" rowSpan="1" vMerge="false"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algn="ctr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true" cap="none" i="false" strike="noStrike" sz="1400" u="none">
                          <a:solidFill>
                            <a:srgbClr val="4175B5"/>
                          </a:solidFill>
                          <a:latin typeface="Calibri"/>
                          <a:ea typeface="Calibri"/>
                          <a:cs typeface="Calibri"/>
                        </a:rPr>
                        <a:t>№</a:t>
                      </a:r>
                    </a:p>
                    <a:p>
                      <a:pPr algn="ctr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true" cap="none" i="false" strike="noStrike" sz="1400" u="none">
                          <a:solidFill>
                            <a:srgbClr val="4175B5"/>
                          </a:solidFill>
                          <a:latin typeface="Calibri"/>
                          <a:ea typeface="Calibri"/>
                          <a:cs typeface="Calibri"/>
                        </a:rPr>
                        <a:t>п/п</a:t>
                      </a:r>
                      <a:endParaRPr b="true" cap="none" i="false" strike="noStrike" sz="1400" u="none">
                        <a:solidFill>
                          <a:srgbClr val="4175B5"/>
                        </a:solidFill>
                        <a:latin typeface="Calibri"/>
                        <a:ea typeface="Calibri"/>
                        <a:cs typeface="Calibri"/>
                      </a:endParaRPr>
                    </a:p>
                  </a:txBody>
                  <a:tcPr anchor="ctr" anchorCtr="false" marB="45703" marL="91440" marR="91440" marT="45703" vert="horz">
                    <a:lnL w="19050">
                      <a:solidFill>
                        <a:srgbClr val="4175B5"/>
                      </a:solidFill>
                      <a:prstDash val="solid"/>
                    </a:lnL>
                    <a:lnR w="19050">
                      <a:solidFill>
                        <a:srgbClr val="4175B5"/>
                      </a:solidFill>
                      <a:prstDash val="solid"/>
                    </a:lnR>
                    <a:lnT w="19050">
                      <a:solidFill>
                        <a:srgbClr val="4175B5"/>
                      </a:solidFill>
                      <a:prstDash val="solid"/>
                    </a:lnT>
                    <a:lnB w="19050">
                      <a:solidFill>
                        <a:srgbClr val="4175B5"/>
                      </a:solidFill>
                      <a:prstDash val="solid"/>
                    </a:lnB>
                    <a:solidFill>
                      <a:srgbClr val="8DB3E2"/>
                    </a:solidFill>
                  </a:tcPr>
                </a:tc>
                <a:tc gridSpan="1" hMerge="false" rowSpan="1" vMerge="false"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algn="ctr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true" cap="none" i="false" strike="noStrike" sz="1400" u="none">
                          <a:solidFill>
                            <a:srgbClr val="4175B5"/>
                          </a:solidFill>
                          <a:latin typeface="Arial"/>
                          <a:ea typeface="Arial"/>
                          <a:cs typeface="Arial"/>
                        </a:rPr>
                        <a:t>Наименование дисциплины</a:t>
                      </a:r>
                    </a:p>
                  </a:txBody>
                  <a:tcPr anchor="ctr" anchorCtr="false" marB="45703" marL="91440" marR="91440" marT="45703" vert="horz">
                    <a:lnL w="19050">
                      <a:solidFill>
                        <a:srgbClr val="4175B5"/>
                      </a:solidFill>
                      <a:prstDash val="solid"/>
                    </a:lnL>
                    <a:lnR w="19050">
                      <a:solidFill>
                        <a:srgbClr val="4175B5"/>
                      </a:solidFill>
                      <a:prstDash val="solid"/>
                    </a:lnR>
                    <a:lnT w="19050">
                      <a:solidFill>
                        <a:srgbClr val="4175B5"/>
                      </a:solidFill>
                      <a:prstDash val="solid"/>
                    </a:lnT>
                    <a:lnB w="19050">
                      <a:solidFill>
                        <a:srgbClr val="4175B5"/>
                      </a:solidFill>
                      <a:prstDash val="solid"/>
                    </a:lnB>
                    <a:solidFill>
                      <a:srgbClr val="8DB3E2"/>
                    </a:solidFill>
                  </a:tcPr>
                </a:tc>
                <a:tc gridSpan="1" hMerge="false" rowSpan="1" vMerge="false"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algn="ctr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true" cap="none" i="false" strike="noStrike" sz="1400" u="none">
                          <a:solidFill>
                            <a:srgbClr val="4175B5"/>
                          </a:solidFill>
                          <a:latin typeface="Calibri"/>
                          <a:ea typeface="Calibri"/>
                          <a:cs typeface="Calibri"/>
                        </a:rPr>
                        <a:t>Оценка</a:t>
                      </a:r>
                    </a:p>
                  </a:txBody>
                  <a:tcPr anchor="ctr" anchorCtr="false" marB="45703" marL="91440" marR="91440" marT="45703" vert="horz">
                    <a:lnL w="19050">
                      <a:solidFill>
                        <a:srgbClr val="4175B5"/>
                      </a:solidFill>
                      <a:prstDash val="solid"/>
                    </a:lnL>
                    <a:lnR w="19050">
                      <a:solidFill>
                        <a:srgbClr val="4175B5"/>
                      </a:solidFill>
                      <a:prstDash val="solid"/>
                      <a:headEnd len="med" type="none" w="med"/>
                      <a:tailEnd len="med" type="none" w="med"/>
                    </a:lnR>
                    <a:lnT w="19050">
                      <a:solidFill>
                        <a:srgbClr val="4175B5"/>
                      </a:solidFill>
                      <a:prstDash val="solid"/>
                    </a:lnT>
                    <a:lnB w="19050">
                      <a:solidFill>
                        <a:srgbClr val="4175B5"/>
                      </a:solidFill>
                      <a:prstDash val="solid"/>
                    </a:lnB>
                    <a:solidFill>
                      <a:srgbClr val="8DB3E2"/>
                    </a:solidFill>
                  </a:tcPr>
                </a:tc>
              </a:tr>
              <a:tr h="292573">
                <a:tc gridSpan="1" hMerge="false" rowSpan="1" vMerge="false"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algn="ctr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b="true" cap="none" i="false" strike="noStrike" sz="1400" u="none">
                        <a:solidFill>
                          <a:srgbClr val="4175B5"/>
                        </a:solidFill>
                        <a:latin typeface="Calibri"/>
                        <a:ea typeface="Calibri"/>
                        <a:cs typeface="Calibri"/>
                      </a:endParaRPr>
                    </a:p>
                  </a:txBody>
                  <a:tcPr anchor="ctr" anchorCtr="false" marB="45703" marL="91440" marR="91440" marT="45703" vert="horz">
                    <a:lnL w="19050">
                      <a:solidFill>
                        <a:srgbClr val="4175B5"/>
                      </a:solidFill>
                      <a:prstDash val="solid"/>
                    </a:lnL>
                    <a:lnR w="19050">
                      <a:solidFill>
                        <a:srgbClr val="4175B5"/>
                      </a:solidFill>
                      <a:prstDash val="solid"/>
                    </a:lnR>
                    <a:lnT w="19050">
                      <a:solidFill>
                        <a:srgbClr val="4175B5"/>
                      </a:solidFill>
                      <a:prstDash val="solid"/>
                    </a:lnT>
                    <a:lnB w="19050">
                      <a:solidFill>
                        <a:srgbClr val="4175B5"/>
                      </a:solidFill>
                      <a:prstDash val="solid"/>
                    </a:lnB>
                    <a:solidFill>
                      <a:srgbClr val="8DB3E2"/>
                    </a:solidFill>
                  </a:tcPr>
                </a:tc>
                <a:tc gridSpan="2" hMerge="false" rowSpan="1" vMerge="false"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algn="ctr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true" cap="none" i="false" strike="noStrike" sz="1400" u="none">
                          <a:solidFill>
                            <a:srgbClr val="4175B5"/>
                          </a:solidFill>
                          <a:latin typeface="Arial"/>
                          <a:ea typeface="Arial"/>
                          <a:cs typeface="Arial"/>
                        </a:rPr>
                        <a:t>3 семестр</a:t>
                      </a:r>
                    </a:p>
                  </a:txBody>
                  <a:tcPr anchor="ctr" anchorCtr="false" marB="45703" marL="91440" marR="91440" marT="45703" vert="horz">
                    <a:lnL w="19050">
                      <a:solidFill>
                        <a:srgbClr val="4175B5"/>
                      </a:solidFill>
                      <a:prstDash val="solid"/>
                    </a:lnL>
                    <a:lnR w="19050">
                      <a:solidFill>
                        <a:srgbClr val="4175B5"/>
                      </a:solidFill>
                      <a:prstDash val="solid"/>
                      <a:headEnd len="med" type="none" w="med"/>
                      <a:tailEnd len="med" type="none" w="med"/>
                    </a:lnR>
                    <a:lnT w="19050">
                      <a:solidFill>
                        <a:srgbClr val="4175B5"/>
                      </a:solidFill>
                      <a:prstDash val="solid"/>
                    </a:lnT>
                    <a:lnB w="19050">
                      <a:solidFill>
                        <a:srgbClr val="4175B5"/>
                      </a:solidFill>
                      <a:prstDash val="solid"/>
                    </a:lnB>
                    <a:solidFill>
                      <a:srgbClr val="8DB3E2"/>
                    </a:solidFill>
                  </a:tcPr>
                </a:tc>
                <a:tc gridSpan="1" hMerge="true" rowSpan="1" vMerge="false">
                  <a:txBody>
                    <a:bodyPr/>
                    <a:p/>
                  </a:txBody>
                  <a:tcPr anchor="t" anchorCtr="false" marB="45720" marL="91440" marR="91440" marT="45720" vert="horz"/>
                </a:tc>
              </a:tr>
              <a:tr h="351094">
                <a:tc gridSpan="1" hMerge="false" rowSpan="1" vMerge="false"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algn="ctr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false" cap="none" i="false" strike="noStrike" sz="1400" u="none">
                          <a:solidFill>
                            <a:srgbClr val="4175B5"/>
                          </a:solidFill>
                          <a:latin typeface="Calibri"/>
                          <a:ea typeface="Calibri"/>
                          <a:cs typeface="Calibri"/>
                        </a:rPr>
                        <a:t>1.</a:t>
                      </a:r>
                    </a:p>
                  </a:txBody>
                  <a:tcPr anchor="ctr" anchorCtr="false" marB="45703" marL="91440" marR="91440" marT="45703" vert="horz">
                    <a:lnL w="19050">
                      <a:solidFill>
                        <a:srgbClr val="4175B5"/>
                      </a:solidFill>
                      <a:prstDash val="solid"/>
                    </a:lnL>
                    <a:lnR w="19050">
                      <a:solidFill>
                        <a:srgbClr val="4175B5"/>
                      </a:solidFill>
                      <a:prstDash val="solid"/>
                    </a:lnR>
                    <a:lnT w="19050">
                      <a:solidFill>
                        <a:srgbClr val="4175B5"/>
                      </a:solidFill>
                      <a:prstDash val="solid"/>
                    </a:lnT>
                    <a:lnB w="1905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 gridSpan="1" hMerge="false" rowSpan="1" vMerge="false">
                  <a:txBody>
                    <a:bodyPr/>
                    <a:lstStyle>
                      <a:defPPr/>
                      <a:lvl1pPr lvl="0"/>
                    </a:lstStyle>
                    <a:p>
                      <a:pPr algn="l" indent="0" marL="0"/>
                      <a:endParaRPr sz="16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anchor="ctr" anchorCtr="false" marB="45703" marL="91440" marR="91440" marT="45703" vert="horz">
                    <a:lnL w="19050">
                      <a:solidFill>
                        <a:srgbClr val="4175B5"/>
                      </a:solidFill>
                      <a:prstDash val="solid"/>
                    </a:lnL>
                    <a:lnR w="19050">
                      <a:solidFill>
                        <a:srgbClr val="4175B5"/>
                      </a:solidFill>
                      <a:prstDash val="solid"/>
                    </a:lnR>
                    <a:lnT w="19050">
                      <a:solidFill>
                        <a:srgbClr val="4175B5"/>
                      </a:solidFill>
                      <a:prstDash val="solid"/>
                    </a:lnT>
                    <a:lnB w="1905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 gridSpan="1" hMerge="false" rowSpan="1" vMerge="false">
                  <a:txBody>
                    <a:bodyPr/>
                    <a:lstStyle>
                      <a:defPPr/>
                      <a:lvl1pPr lvl="0"/>
                    </a:lstStyle>
                    <a:p>
                      <a:pPr algn="l" indent="0" marL="0"/>
                      <a:endParaRPr sz="16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anchor="ctr" anchorCtr="false" marB="45703" marL="91440" marR="91440" marT="45703" vert="horz">
                    <a:lnL w="19050">
                      <a:solidFill>
                        <a:srgbClr val="4175B5"/>
                      </a:solidFill>
                      <a:prstDash val="solid"/>
                    </a:lnL>
                    <a:lnR w="19050">
                      <a:solidFill>
                        <a:srgbClr val="4175B5"/>
                      </a:solidFill>
                      <a:prstDash val="solid"/>
                      <a:headEnd len="med" type="none" w="med"/>
                      <a:tailEnd len="med" type="none" w="med"/>
                    </a:lnR>
                    <a:lnT w="19050">
                      <a:solidFill>
                        <a:srgbClr val="4175B5"/>
                      </a:solidFill>
                      <a:prstDash val="solid"/>
                    </a:lnT>
                    <a:lnB w="1905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</a:tr>
              <a:tr h="351094">
                <a:tc gridSpan="1" hMerge="false" rowSpan="1" vMerge="false"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algn="ctr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false" cap="none" i="false" strike="noStrike" sz="1400" u="none">
                          <a:solidFill>
                            <a:srgbClr val="4175B5"/>
                          </a:solidFill>
                          <a:latin typeface="Arial"/>
                          <a:ea typeface="Arial"/>
                          <a:cs typeface="Arial"/>
                        </a:rPr>
                        <a:t>2.</a:t>
                      </a:r>
                    </a:p>
                  </a:txBody>
                  <a:tcPr anchor="ctr" anchorCtr="false" marB="45703" marL="91440" marR="91440" marT="45703" vert="horz">
                    <a:lnL w="19050">
                      <a:solidFill>
                        <a:srgbClr val="4175B5"/>
                      </a:solidFill>
                      <a:prstDash val="solid"/>
                    </a:lnL>
                    <a:lnR w="19050">
                      <a:solidFill>
                        <a:srgbClr val="4175B5"/>
                      </a:solidFill>
                      <a:prstDash val="solid"/>
                    </a:lnR>
                    <a:lnT w="19050">
                      <a:solidFill>
                        <a:srgbClr val="4175B5"/>
                      </a:solidFill>
                      <a:prstDash val="solid"/>
                    </a:lnT>
                    <a:lnB w="1905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 gridSpan="1" hMerge="false" rowSpan="1" vMerge="false">
                  <a:txBody>
                    <a:bodyPr/>
                    <a:lstStyle>
                      <a:defPPr/>
                      <a:lvl1pPr lvl="0"/>
                    </a:lstStyle>
                    <a:p>
                      <a:pPr algn="l" indent="0" marL="0"/>
                      <a:endParaRPr sz="16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anchor="ctr" anchorCtr="false" marB="45703" marL="91440" marR="91440" marT="45703" vert="horz">
                    <a:lnL w="19050">
                      <a:solidFill>
                        <a:srgbClr val="4175B5"/>
                      </a:solidFill>
                      <a:prstDash val="solid"/>
                    </a:lnL>
                    <a:lnR w="19050">
                      <a:solidFill>
                        <a:srgbClr val="4175B5"/>
                      </a:solidFill>
                      <a:prstDash val="solid"/>
                    </a:lnR>
                    <a:lnT w="19050">
                      <a:solidFill>
                        <a:srgbClr val="4175B5"/>
                      </a:solidFill>
                      <a:prstDash val="solid"/>
                    </a:lnT>
                    <a:lnB w="1905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 gridSpan="1" hMerge="false" rowSpan="1" vMerge="false">
                  <a:txBody>
                    <a:bodyPr/>
                    <a:lstStyle>
                      <a:defPPr/>
                      <a:lvl1pPr lvl="0"/>
                    </a:lstStyle>
                    <a:p>
                      <a:pPr algn="l" indent="0" marL="0"/>
                      <a:endParaRPr sz="16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anchor="ctr" anchorCtr="false" marB="45703" marL="91440" marR="91440" marT="45703" vert="horz">
                    <a:lnL w="19050">
                      <a:solidFill>
                        <a:srgbClr val="4175B5"/>
                      </a:solidFill>
                      <a:prstDash val="solid"/>
                    </a:lnL>
                    <a:lnR w="19050">
                      <a:solidFill>
                        <a:srgbClr val="4175B5"/>
                      </a:solidFill>
                      <a:prstDash val="solid"/>
                      <a:headEnd len="med" type="none" w="med"/>
                      <a:tailEnd len="med" type="none" w="med"/>
                    </a:lnR>
                    <a:lnT w="19050">
                      <a:solidFill>
                        <a:srgbClr val="4175B5"/>
                      </a:solidFill>
                      <a:prstDash val="solid"/>
                    </a:lnT>
                    <a:lnB w="1905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</a:tr>
              <a:tr h="351094">
                <a:tc gridSpan="1" hMerge="false" rowSpan="1" vMerge="false"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algn="ctr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false" cap="none" i="false" strike="noStrike" sz="1400" u="none">
                          <a:solidFill>
                            <a:srgbClr val="4175B5"/>
                          </a:solidFill>
                          <a:latin typeface="Arial"/>
                          <a:ea typeface="Arial"/>
                          <a:cs typeface="Arial"/>
                        </a:rPr>
                        <a:t>3.</a:t>
                      </a:r>
                    </a:p>
                  </a:txBody>
                  <a:tcPr anchor="ctr" anchorCtr="false" marB="45703" marL="91440" marR="91440" marT="45703" vert="horz">
                    <a:lnL w="19050">
                      <a:solidFill>
                        <a:srgbClr val="4175B5"/>
                      </a:solidFill>
                      <a:prstDash val="solid"/>
                    </a:lnL>
                    <a:lnR w="19050">
                      <a:solidFill>
                        <a:srgbClr val="4175B5"/>
                      </a:solidFill>
                      <a:prstDash val="solid"/>
                    </a:lnR>
                    <a:lnT w="19050">
                      <a:solidFill>
                        <a:srgbClr val="4175B5"/>
                      </a:solidFill>
                      <a:prstDash val="solid"/>
                    </a:lnT>
                    <a:lnB w="1905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 gridSpan="1" hMerge="false" rowSpan="1" vMerge="false">
                  <a:txBody>
                    <a:bodyPr/>
                    <a:lstStyle>
                      <a:defPPr/>
                      <a:lvl1pPr lvl="0"/>
                    </a:lstStyle>
                    <a:p>
                      <a:pPr algn="l" indent="0" marL="0"/>
                      <a:endParaRPr sz="16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anchor="ctr" anchorCtr="false" marB="45703" marL="91440" marR="91440" marT="45703" vert="horz">
                    <a:lnL w="19050">
                      <a:solidFill>
                        <a:srgbClr val="4175B5"/>
                      </a:solidFill>
                      <a:prstDash val="solid"/>
                    </a:lnL>
                    <a:lnR w="19050">
                      <a:solidFill>
                        <a:srgbClr val="4175B5"/>
                      </a:solidFill>
                      <a:prstDash val="solid"/>
                    </a:lnR>
                    <a:lnT w="19050">
                      <a:solidFill>
                        <a:srgbClr val="4175B5"/>
                      </a:solidFill>
                      <a:prstDash val="solid"/>
                    </a:lnT>
                    <a:lnB w="1905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 gridSpan="1" hMerge="false" rowSpan="1" vMerge="false"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algn="l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anchor="ctr" anchorCtr="false" marB="45703" marL="91440" marR="91440" marT="45703" vert="horz">
                    <a:lnL w="19050">
                      <a:solidFill>
                        <a:srgbClr val="4175B5"/>
                      </a:solidFill>
                      <a:prstDash val="solid"/>
                    </a:lnL>
                    <a:lnR w="19050">
                      <a:solidFill>
                        <a:srgbClr val="4175B5"/>
                      </a:solidFill>
                      <a:prstDash val="solid"/>
                      <a:headEnd len="med" type="none" w="med"/>
                      <a:tailEnd len="med" type="none" w="med"/>
                    </a:lnR>
                    <a:lnT w="19050">
                      <a:solidFill>
                        <a:srgbClr val="4175B5"/>
                      </a:solidFill>
                      <a:prstDash val="solid"/>
                    </a:lnT>
                    <a:lnB w="1905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</a:tr>
              <a:tr h="351094">
                <a:tc gridSpan="1" hMerge="false" rowSpan="1" vMerge="false"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algn="ctr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false" cap="none" i="false" strike="noStrike" sz="1400" u="none">
                          <a:solidFill>
                            <a:srgbClr val="4175B5"/>
                          </a:solidFill>
                          <a:latin typeface="Arial"/>
                          <a:ea typeface="Arial"/>
                          <a:cs typeface="Arial"/>
                        </a:rPr>
                        <a:t>4</a:t>
                      </a:r>
                    </a:p>
                  </a:txBody>
                  <a:tcPr anchor="ctr" anchorCtr="false" marB="45703" marL="91440" marR="91440" marT="45703" vert="horz">
                    <a:lnL w="19050">
                      <a:solidFill>
                        <a:srgbClr val="4175B5"/>
                      </a:solidFill>
                      <a:prstDash val="solid"/>
                    </a:lnL>
                    <a:lnR w="19050">
                      <a:solidFill>
                        <a:srgbClr val="4175B5"/>
                      </a:solidFill>
                      <a:prstDash val="solid"/>
                    </a:lnR>
                    <a:lnT w="19050">
                      <a:solidFill>
                        <a:srgbClr val="4175B5"/>
                      </a:solidFill>
                      <a:prstDash val="solid"/>
                    </a:lnT>
                    <a:lnB w="1905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 gridSpan="1" hMerge="false" rowSpan="1" vMerge="false">
                  <a:txBody>
                    <a:bodyPr/>
                    <a:lstStyle>
                      <a:defPPr/>
                      <a:lvl1pPr lvl="0"/>
                    </a:lstStyle>
                    <a:p>
                      <a:pPr algn="l" indent="0" marL="0"/>
                      <a:endParaRPr sz="16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anchor="ctr" anchorCtr="false" marB="45703" marL="91440" marR="91440" marT="45703" vert="horz">
                    <a:lnL w="19050">
                      <a:solidFill>
                        <a:srgbClr val="4175B5"/>
                      </a:solidFill>
                      <a:prstDash val="solid"/>
                    </a:lnL>
                    <a:lnR w="19050">
                      <a:solidFill>
                        <a:srgbClr val="4175B5"/>
                      </a:solidFill>
                      <a:prstDash val="solid"/>
                    </a:lnR>
                    <a:lnT w="19050">
                      <a:solidFill>
                        <a:srgbClr val="4175B5"/>
                      </a:solidFill>
                      <a:prstDash val="solid"/>
                    </a:lnT>
                    <a:lnB w="1905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 gridSpan="1" hMerge="false" rowSpan="1" vMerge="false"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algn="l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anchor="ctr" anchorCtr="false" marB="45703" marL="91440" marR="91440" marT="45703" vert="horz">
                    <a:lnL w="19050">
                      <a:solidFill>
                        <a:srgbClr val="4175B5"/>
                      </a:solidFill>
                      <a:prstDash val="solid"/>
                    </a:lnL>
                    <a:lnR w="19050">
                      <a:solidFill>
                        <a:srgbClr val="4175B5"/>
                      </a:solidFill>
                      <a:prstDash val="solid"/>
                      <a:headEnd len="med" type="none" w="med"/>
                      <a:tailEnd len="med" type="none" w="med"/>
                    </a:lnR>
                    <a:lnT w="19050">
                      <a:solidFill>
                        <a:srgbClr val="4175B5"/>
                      </a:solidFill>
                      <a:prstDash val="solid"/>
                    </a:lnT>
                    <a:lnB w="1905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</a:tr>
              <a:tr h="351094">
                <a:tc gridSpan="1" hMerge="false" rowSpan="1" vMerge="false"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algn="ctr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false" cap="none" i="false" strike="noStrike" sz="1400" u="none">
                          <a:solidFill>
                            <a:srgbClr val="4175B5"/>
                          </a:solidFill>
                          <a:latin typeface="Arial"/>
                          <a:ea typeface="Arial"/>
                          <a:cs typeface="Arial"/>
                        </a:rPr>
                        <a:t>5.</a:t>
                      </a:r>
                    </a:p>
                  </a:txBody>
                  <a:tcPr anchor="ctr" anchorCtr="false" marB="45703" marL="91440" marR="91440" marT="45703" vert="horz">
                    <a:lnL w="19050">
                      <a:solidFill>
                        <a:srgbClr val="4175B5"/>
                      </a:solidFill>
                      <a:prstDash val="solid"/>
                    </a:lnL>
                    <a:lnR w="19050">
                      <a:solidFill>
                        <a:srgbClr val="4175B5"/>
                      </a:solidFill>
                      <a:prstDash val="solid"/>
                    </a:lnR>
                    <a:lnT w="19050">
                      <a:solidFill>
                        <a:srgbClr val="4175B5"/>
                      </a:solidFill>
                      <a:prstDash val="solid"/>
                    </a:lnT>
                    <a:lnB w="1905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 gridSpan="1" hMerge="false" rowSpan="1" vMerge="false">
                  <a:txBody>
                    <a:bodyPr/>
                    <a:lstStyle>
                      <a:defPPr/>
                      <a:lvl1pPr lvl="0"/>
                    </a:lstStyle>
                    <a:p>
                      <a:pPr algn="l" indent="0" marL="0"/>
                      <a:endParaRPr sz="16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anchor="ctr" anchorCtr="false" marB="45703" marL="91440" marR="91440" marT="45703" vert="horz">
                    <a:lnL w="19050">
                      <a:solidFill>
                        <a:srgbClr val="4175B5"/>
                      </a:solidFill>
                      <a:prstDash val="solid"/>
                    </a:lnL>
                    <a:lnR w="19050">
                      <a:solidFill>
                        <a:srgbClr val="4175B5"/>
                      </a:solidFill>
                      <a:prstDash val="solid"/>
                    </a:lnR>
                    <a:lnT w="19050">
                      <a:solidFill>
                        <a:srgbClr val="4175B5"/>
                      </a:solidFill>
                      <a:prstDash val="solid"/>
                    </a:lnT>
                    <a:lnB w="1905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 gridSpan="1" hMerge="false" rowSpan="1" vMerge="false"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algn="l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anchor="ctr" anchorCtr="false" marB="45703" marL="91440" marR="91440" marT="45703" vert="horz">
                    <a:lnL w="19050">
                      <a:solidFill>
                        <a:srgbClr val="4175B5"/>
                      </a:solidFill>
                      <a:prstDash val="solid"/>
                    </a:lnL>
                    <a:lnR w="19050">
                      <a:solidFill>
                        <a:srgbClr val="4175B5"/>
                      </a:solidFill>
                      <a:prstDash val="solid"/>
                      <a:headEnd len="med" type="none" w="med"/>
                      <a:tailEnd len="med" type="none" w="med"/>
                    </a:lnR>
                    <a:lnT w="19050">
                      <a:solidFill>
                        <a:srgbClr val="4175B5"/>
                      </a:solidFill>
                      <a:prstDash val="solid"/>
                    </a:lnT>
                    <a:lnB w="1905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</a:tr>
              <a:tr h="351094">
                <a:tc gridSpan="1" hMerge="false" rowSpan="1" vMerge="false"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algn="ctr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false" cap="none" i="false" strike="noStrike" sz="1400" u="none">
                          <a:solidFill>
                            <a:srgbClr val="4175B5"/>
                          </a:solidFill>
                          <a:latin typeface="Arial"/>
                          <a:ea typeface="Arial"/>
                          <a:cs typeface="Arial"/>
                        </a:rPr>
                        <a:t>6.</a:t>
                      </a:r>
                    </a:p>
                  </a:txBody>
                  <a:tcPr anchor="ctr" anchorCtr="false" marB="45703" marL="91440" marR="91440" marT="45703" vert="horz">
                    <a:lnL w="19050">
                      <a:solidFill>
                        <a:srgbClr val="4175B5"/>
                      </a:solidFill>
                      <a:prstDash val="solid"/>
                    </a:lnL>
                    <a:lnR w="19050">
                      <a:solidFill>
                        <a:srgbClr val="4175B5"/>
                      </a:solidFill>
                      <a:prstDash val="solid"/>
                    </a:lnR>
                    <a:lnT w="19050">
                      <a:solidFill>
                        <a:srgbClr val="4175B5"/>
                      </a:solidFill>
                      <a:prstDash val="solid"/>
                    </a:lnT>
                    <a:lnB w="1905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 gridSpan="1" hMerge="false" rowSpan="1" vMerge="false">
                  <a:txBody>
                    <a:bodyPr/>
                    <a:lstStyle>
                      <a:defPPr/>
                      <a:lvl1pPr lvl="0"/>
                    </a:lstStyle>
                    <a:p>
                      <a:pPr algn="l" indent="0" marL="0"/>
                      <a:endParaRPr sz="16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anchor="ctr" anchorCtr="false" marB="45703" marL="91440" marR="91440" marT="45703" vert="horz">
                    <a:lnL w="19050">
                      <a:solidFill>
                        <a:srgbClr val="4175B5"/>
                      </a:solidFill>
                      <a:prstDash val="solid"/>
                    </a:lnL>
                    <a:lnR w="19050">
                      <a:solidFill>
                        <a:srgbClr val="4175B5"/>
                      </a:solidFill>
                      <a:prstDash val="solid"/>
                    </a:lnR>
                    <a:lnT w="19050">
                      <a:solidFill>
                        <a:srgbClr val="4175B5"/>
                      </a:solidFill>
                      <a:prstDash val="solid"/>
                    </a:lnT>
                    <a:lnB w="1905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 gridSpan="1" hMerge="false" rowSpan="1" vMerge="false"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algn="l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anchor="ctr" anchorCtr="false" marB="45703" marL="91440" marR="91440" marT="45703" vert="horz">
                    <a:lnL w="19050">
                      <a:solidFill>
                        <a:srgbClr val="4175B5"/>
                      </a:solidFill>
                      <a:prstDash val="solid"/>
                    </a:lnL>
                    <a:lnR w="19050">
                      <a:solidFill>
                        <a:srgbClr val="4175B5"/>
                      </a:solidFill>
                      <a:prstDash val="solid"/>
                      <a:headEnd len="med" type="none" w="med"/>
                      <a:tailEnd len="med" type="none" w="med"/>
                    </a:lnR>
                    <a:lnT w="19050">
                      <a:solidFill>
                        <a:srgbClr val="4175B5"/>
                      </a:solidFill>
                      <a:prstDash val="solid"/>
                    </a:lnT>
                    <a:lnB w="1905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</a:tr>
              <a:tr h="351094">
                <a:tc gridSpan="1" hMerge="false" rowSpan="1" vMerge="false"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algn="ctr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false" cap="none" i="false" strike="noStrike" sz="1400" u="none">
                          <a:solidFill>
                            <a:srgbClr val="4175B5"/>
                          </a:solidFill>
                          <a:latin typeface="Arial"/>
                          <a:ea typeface="Arial"/>
                          <a:cs typeface="Arial"/>
                        </a:rPr>
                        <a:t>7.</a:t>
                      </a:r>
                    </a:p>
                  </a:txBody>
                  <a:tcPr anchor="ctr" anchorCtr="false" marB="45703" marL="91440" marR="91440" marT="45703" vert="horz">
                    <a:lnL w="19050">
                      <a:solidFill>
                        <a:srgbClr val="4175B5"/>
                      </a:solidFill>
                      <a:prstDash val="solid"/>
                    </a:lnL>
                    <a:lnR w="19050">
                      <a:solidFill>
                        <a:srgbClr val="4175B5"/>
                      </a:solidFill>
                      <a:prstDash val="solid"/>
                    </a:lnR>
                    <a:lnT w="19050">
                      <a:solidFill>
                        <a:srgbClr val="4175B5"/>
                      </a:solidFill>
                      <a:prstDash val="solid"/>
                    </a:lnT>
                    <a:lnB w="1905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 gridSpan="1" hMerge="false" rowSpan="1" vMerge="false">
                  <a:txBody>
                    <a:bodyPr/>
                    <a:lstStyle>
                      <a:defPPr/>
                      <a:lvl1pPr lvl="0"/>
                    </a:lstStyle>
                    <a:p>
                      <a:pPr algn="l" indent="0" marL="0"/>
                      <a:endParaRPr sz="16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anchor="ctr" anchorCtr="false" marB="45703" marL="91440" marR="91440" marT="45703" vert="horz">
                    <a:lnL w="19050">
                      <a:solidFill>
                        <a:srgbClr val="4175B5"/>
                      </a:solidFill>
                      <a:prstDash val="solid"/>
                    </a:lnL>
                    <a:lnR w="19050">
                      <a:solidFill>
                        <a:srgbClr val="4175B5"/>
                      </a:solidFill>
                      <a:prstDash val="solid"/>
                    </a:lnR>
                    <a:lnT w="19050">
                      <a:solidFill>
                        <a:srgbClr val="4175B5"/>
                      </a:solidFill>
                      <a:prstDash val="solid"/>
                    </a:lnT>
                    <a:lnB w="1905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 gridSpan="1" hMerge="false" rowSpan="1" vMerge="false"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algn="l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anchor="ctr" anchorCtr="false" marB="45703" marL="91440" marR="91440" marT="45703" vert="horz">
                    <a:lnL w="19050">
                      <a:solidFill>
                        <a:srgbClr val="4175B5"/>
                      </a:solidFill>
                      <a:prstDash val="solid"/>
                    </a:lnL>
                    <a:lnR w="19050">
                      <a:solidFill>
                        <a:srgbClr val="4175B5"/>
                      </a:solidFill>
                      <a:prstDash val="solid"/>
                      <a:headEnd len="med" type="none" w="med"/>
                      <a:tailEnd len="med" type="none" w="med"/>
                    </a:lnR>
                    <a:lnT w="19050">
                      <a:solidFill>
                        <a:srgbClr val="4175B5"/>
                      </a:solidFill>
                      <a:prstDash val="solid"/>
                    </a:lnT>
                    <a:lnB w="1905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</a:tr>
              <a:tr h="316695">
                <a:tc gridSpan="1" hMerge="false" rowSpan="1" vMerge="false"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algn="ctr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false" cap="none" i="false" strike="noStrike" sz="1400" u="none">
                          <a:solidFill>
                            <a:srgbClr val="4175B5"/>
                          </a:solidFill>
                          <a:latin typeface="Arial"/>
                          <a:ea typeface="Arial"/>
                          <a:cs typeface="Arial"/>
                        </a:rPr>
                        <a:t>8.</a:t>
                      </a:r>
                    </a:p>
                  </a:txBody>
                  <a:tcPr anchor="ctr" anchorCtr="false" marB="45703" marL="91440" marR="91440" marT="45703" vert="horz">
                    <a:lnL w="19050">
                      <a:solidFill>
                        <a:srgbClr val="4175B5"/>
                      </a:solidFill>
                      <a:prstDash val="solid"/>
                    </a:lnL>
                    <a:lnR w="19050">
                      <a:solidFill>
                        <a:srgbClr val="4175B5"/>
                      </a:solidFill>
                      <a:prstDash val="solid"/>
                    </a:lnR>
                    <a:lnT w="19050">
                      <a:solidFill>
                        <a:srgbClr val="4175B5"/>
                      </a:solidFill>
                      <a:prstDash val="solid"/>
                    </a:lnT>
                    <a:lnB w="19050">
                      <a:solidFill>
                        <a:srgbClr val="4175B5"/>
                      </a:solidFill>
                      <a:prstDash val="solid"/>
                      <a:headEnd len="med" type="none" w="med"/>
                      <a:tailEnd len="med" type="none" w="med"/>
                    </a:lnB>
                    <a:solidFill>
                      <a:srgbClr val="EEF2FA"/>
                    </a:solidFill>
                  </a:tcPr>
                </a:tc>
                <a:tc gridSpan="1" hMerge="false" rowSpan="1" vMerge="false"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algn="l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b="false" sz="16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anchor="ctr" anchorCtr="false" marB="45703" marL="91440" marR="91440" marT="45703" vert="horz">
                    <a:lnL w="19050">
                      <a:solidFill>
                        <a:srgbClr val="4175B5"/>
                      </a:solidFill>
                      <a:prstDash val="solid"/>
                    </a:lnL>
                    <a:lnR w="19050">
                      <a:solidFill>
                        <a:srgbClr val="4175B5"/>
                      </a:solidFill>
                      <a:prstDash val="solid"/>
                    </a:lnR>
                    <a:lnT w="19050">
                      <a:solidFill>
                        <a:srgbClr val="4175B5"/>
                      </a:solidFill>
                      <a:prstDash val="solid"/>
                    </a:lnT>
                    <a:lnB w="19050">
                      <a:solidFill>
                        <a:srgbClr val="4175B5"/>
                      </a:solidFill>
                      <a:prstDash val="solid"/>
                      <a:headEnd len="med" type="none" w="med"/>
                      <a:tailEnd len="med" type="none" w="med"/>
                    </a:lnB>
                    <a:solidFill>
                      <a:srgbClr val="EEF2FA"/>
                    </a:solidFill>
                  </a:tcPr>
                </a:tc>
                <a:tc gridSpan="1" hMerge="false" rowSpan="1" vMerge="false"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algn="l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anchor="ctr" anchorCtr="false" marB="45703" marL="91440" marR="91440" marT="45703" vert="horz">
                    <a:lnL w="19050">
                      <a:solidFill>
                        <a:srgbClr val="4175B5"/>
                      </a:solidFill>
                      <a:prstDash val="solid"/>
                    </a:lnL>
                    <a:lnR w="19050">
                      <a:solidFill>
                        <a:srgbClr val="4175B5"/>
                      </a:solidFill>
                      <a:prstDash val="solid"/>
                      <a:headEnd len="med" type="none" w="med"/>
                      <a:tailEnd len="med" type="none" w="med"/>
                    </a:lnR>
                    <a:lnT w="19050">
                      <a:solidFill>
                        <a:srgbClr val="4175B5"/>
                      </a:solidFill>
                      <a:prstDash val="solid"/>
                    </a:lnT>
                    <a:lnB w="19050">
                      <a:solidFill>
                        <a:srgbClr val="4175B5"/>
                      </a:solidFill>
                      <a:prstDash val="solid"/>
                      <a:headEnd len="med" type="none" w="med"/>
                      <a:tailEnd len="med" type="none" w="med"/>
                    </a:lnB>
                    <a:solidFill>
                      <a:srgbClr val="EEF2FA"/>
                    </a:solidFill>
                  </a:tcPr>
                </a:tc>
              </a:tr>
              <a:tr h="292576">
                <a:tc gridSpan="1" hMerge="false" rowSpan="1" vMerge="false"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algn="ctr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false" cap="none" i="false" strike="noStrike" sz="1400" u="none">
                          <a:solidFill>
                            <a:srgbClr val="4175B5"/>
                          </a:solidFill>
                          <a:latin typeface="Calibri"/>
                          <a:ea typeface="Calibri"/>
                          <a:cs typeface="Calibri"/>
                        </a:rPr>
                        <a:t>9.</a:t>
                      </a:r>
                    </a:p>
                  </a:txBody>
                  <a:tcPr anchor="ctr" anchorCtr="false" marB="45705" marL="91440" marR="91440" marT="45705" vert="horz">
                    <a:lnL w="19050">
                      <a:solidFill>
                        <a:srgbClr val="4175B5"/>
                      </a:solidFill>
                      <a:prstDash val="solid"/>
                    </a:lnL>
                    <a:lnR w="19050">
                      <a:solidFill>
                        <a:srgbClr val="4175B5"/>
                      </a:solidFill>
                      <a:prstDash val="solid"/>
                    </a:lnR>
                    <a:lnT w="19050">
                      <a:solidFill>
                        <a:srgbClr val="4175B5"/>
                      </a:solidFill>
                      <a:prstDash val="solid"/>
                      <a:headEnd len="med" type="none" w="med"/>
                      <a:tailEnd len="med" type="none" w="med"/>
                    </a:lnT>
                    <a:lnB w="19050">
                      <a:solidFill>
                        <a:srgbClr val="4175B5"/>
                      </a:solidFill>
                      <a:prstDash val="solid"/>
                      <a:headEnd len="med" type="none" w="med"/>
                      <a:tailEnd len="med" type="none" w="med"/>
                    </a:lnB>
                    <a:solidFill>
                      <a:srgbClr val="EEF2FA"/>
                    </a:solidFill>
                  </a:tcPr>
                </a:tc>
                <a:tc gridSpan="1" hMerge="false" rowSpan="1" vMerge="false"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algn="l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b="false" sz="16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anchor="ctr" anchorCtr="false" marB="45705" marL="91440" marR="91440" marT="45705" vert="horz">
                    <a:lnL w="19050">
                      <a:solidFill>
                        <a:srgbClr val="4175B5"/>
                      </a:solidFill>
                      <a:prstDash val="solid"/>
                    </a:lnL>
                    <a:lnR w="19050">
                      <a:solidFill>
                        <a:srgbClr val="4175B5"/>
                      </a:solidFill>
                      <a:prstDash val="solid"/>
                    </a:lnR>
                    <a:lnT w="19050">
                      <a:solidFill>
                        <a:srgbClr val="4175B5"/>
                      </a:solidFill>
                      <a:prstDash val="solid"/>
                      <a:headEnd len="med" type="none" w="med"/>
                      <a:tailEnd len="med" type="none" w="med"/>
                    </a:lnT>
                    <a:lnB w="19050">
                      <a:solidFill>
                        <a:srgbClr val="4175B5"/>
                      </a:solidFill>
                      <a:prstDash val="solid"/>
                      <a:headEnd len="med" type="none" w="med"/>
                      <a:tailEnd len="med" type="none" w="med"/>
                    </a:lnB>
                    <a:solidFill>
                      <a:srgbClr val="EEF2FA"/>
                    </a:solidFill>
                  </a:tcPr>
                </a:tc>
                <a:tc gridSpan="1" hMerge="false" rowSpan="1" vMerge="false">
                  <a:txBody>
                    <a:bodyPr/>
                    <a:lstStyle>
                      <a:defPPr/>
                      <a:lvl1pPr lvl="0"/>
                    </a:lstStyle>
                    <a:p>
                      <a:pPr algn="l" indent="0" marL="0"/>
                      <a:endParaRPr sz="16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anchor="ctr" anchorCtr="false" marB="45705" marL="91440" marR="91440" marT="45705" vert="horz">
                    <a:lnL w="19050">
                      <a:solidFill>
                        <a:srgbClr val="4175B5"/>
                      </a:solidFill>
                      <a:prstDash val="solid"/>
                    </a:lnL>
                    <a:lnR w="19050">
                      <a:solidFill>
                        <a:srgbClr val="4175B5"/>
                      </a:solidFill>
                      <a:prstDash val="solid"/>
                      <a:headEnd len="med" type="none" w="med"/>
                      <a:tailEnd len="med" type="none" w="med"/>
                    </a:lnR>
                    <a:lnT w="19050">
                      <a:solidFill>
                        <a:srgbClr val="4175B5"/>
                      </a:solidFill>
                      <a:prstDash val="solid"/>
                      <a:headEnd len="med" type="none" w="med"/>
                      <a:tailEnd len="med" type="none" w="med"/>
                    </a:lnT>
                    <a:lnB w="19050">
                      <a:solidFill>
                        <a:srgbClr val="4175B5"/>
                      </a:solidFill>
                      <a:prstDash val="solid"/>
                      <a:headEnd len="med" type="none" w="med"/>
                      <a:tailEnd len="med" type="none" w="med"/>
                    </a:lnB>
                    <a:solidFill>
                      <a:srgbClr val="EEF2FA"/>
                    </a:solidFill>
                  </a:tcPr>
                </a:tc>
              </a:tr>
              <a:tr h="292576">
                <a:tc gridSpan="1" hMerge="false" rowSpan="1" vMerge="false"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algn="ctr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false" cap="none" i="false" strike="noStrike" sz="1400" u="none">
                          <a:solidFill>
                            <a:srgbClr val="4175B5"/>
                          </a:solidFill>
                          <a:latin typeface="Arial"/>
                          <a:ea typeface="Arial"/>
                          <a:cs typeface="Arial"/>
                        </a:rPr>
                        <a:t>10.</a:t>
                      </a:r>
                    </a:p>
                  </a:txBody>
                  <a:tcPr anchor="ctr" anchorCtr="false" marB="45705" marL="91440" marR="91440" marT="45705" vert="horz">
                    <a:lnL w="19050">
                      <a:solidFill>
                        <a:srgbClr val="4175B5"/>
                      </a:solidFill>
                      <a:prstDash val="solid"/>
                    </a:lnL>
                    <a:lnR w="19050">
                      <a:solidFill>
                        <a:srgbClr val="4175B5"/>
                      </a:solidFill>
                      <a:prstDash val="solid"/>
                      <a:headEnd len="med" type="none" w="med"/>
                      <a:tailEnd len="med" type="none" w="med"/>
                    </a:lnR>
                    <a:lnT w="19050">
                      <a:solidFill>
                        <a:srgbClr val="4175B5"/>
                      </a:solidFill>
                      <a:prstDash val="solid"/>
                      <a:headEnd len="med" type="none" w="med"/>
                      <a:tailEnd len="med" type="none" w="med"/>
                    </a:lnT>
                    <a:lnB w="19050">
                      <a:solidFill>
                        <a:srgbClr val="4175B5"/>
                      </a:solidFill>
                      <a:prstDash val="solid"/>
                      <a:headEnd len="med" type="none" w="med"/>
                      <a:tailEnd len="med" type="none" w="med"/>
                    </a:lnB>
                    <a:solidFill>
                      <a:srgbClr val="EEF2FA"/>
                    </a:solidFill>
                  </a:tcPr>
                </a:tc>
                <a:tc gridSpan="1" hMerge="false" rowSpan="1" vMerge="false">
                  <a:txBody>
                    <a:bodyPr/>
                    <a:lstStyle>
                      <a:defPPr/>
                      <a:lvl1pPr lvl="0"/>
                    </a:lstStyle>
                    <a:p>
                      <a:pPr algn="l" indent="0" marL="0"/>
                      <a:endParaRPr sz="16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anchor="ctr" anchorCtr="false" marB="45705" marL="91440" marR="91440" marT="45705" vert="horz">
                    <a:lnL w="19050">
                      <a:solidFill>
                        <a:srgbClr val="4175B5"/>
                      </a:solidFill>
                      <a:prstDash val="solid"/>
                      <a:headEnd len="med" type="none" w="med"/>
                      <a:tailEnd len="med" type="none" w="med"/>
                    </a:lnL>
                    <a:lnR w="19050">
                      <a:solidFill>
                        <a:srgbClr val="4175B5"/>
                      </a:solidFill>
                      <a:prstDash val="solid"/>
                      <a:headEnd len="med" type="none" w="med"/>
                      <a:tailEnd len="med" type="none" w="med"/>
                    </a:lnR>
                    <a:lnT w="19050">
                      <a:solidFill>
                        <a:srgbClr val="4175B5"/>
                      </a:solidFill>
                      <a:prstDash val="solid"/>
                      <a:headEnd len="med" type="none" w="med"/>
                      <a:tailEnd len="med" type="none" w="med"/>
                    </a:lnT>
                    <a:lnB w="19050">
                      <a:solidFill>
                        <a:srgbClr val="4175B5"/>
                      </a:solidFill>
                      <a:prstDash val="solid"/>
                      <a:headEnd len="med" type="none" w="med"/>
                      <a:tailEnd len="med" type="none" w="med"/>
                    </a:lnB>
                    <a:solidFill>
                      <a:srgbClr val="EEF2FA"/>
                    </a:solidFill>
                  </a:tcPr>
                </a:tc>
                <a:tc gridSpan="1" hMerge="false" rowSpan="1" vMerge="false">
                  <a:txBody>
                    <a:bodyPr/>
                    <a:lstStyle>
                      <a:defPPr/>
                      <a:lvl1pPr lvl="0"/>
                    </a:lstStyle>
                    <a:p>
                      <a:pPr algn="l" indent="0" marL="0"/>
                      <a:endParaRPr sz="16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anchor="ctr" anchorCtr="false" marB="45705" marL="91440" marR="91440" marT="45705" vert="horz">
                    <a:lnL w="19050">
                      <a:solidFill>
                        <a:srgbClr val="4175B5"/>
                      </a:solidFill>
                      <a:prstDash val="solid"/>
                      <a:headEnd len="med" type="none" w="med"/>
                      <a:tailEnd len="med" type="none" w="med"/>
                    </a:lnL>
                    <a:lnR w="19050">
                      <a:solidFill>
                        <a:srgbClr val="4175B5"/>
                      </a:solidFill>
                      <a:prstDash val="solid"/>
                      <a:headEnd len="med" type="none" w="med"/>
                      <a:tailEnd len="med" type="none" w="med"/>
                    </a:lnR>
                    <a:lnT w="19050">
                      <a:solidFill>
                        <a:srgbClr val="4175B5"/>
                      </a:solidFill>
                      <a:prstDash val="solid"/>
                      <a:headEnd len="med" type="none" w="med"/>
                      <a:tailEnd len="med" type="none" w="med"/>
                    </a:lnT>
                    <a:lnB w="19050">
                      <a:solidFill>
                        <a:srgbClr val="4175B5"/>
                      </a:solidFill>
                      <a:prstDash val="solid"/>
                      <a:headEnd len="med" type="none" w="med"/>
                      <a:tailEnd len="med" type="none" w="med"/>
                    </a:lnB>
                    <a:solidFill>
                      <a:srgbClr val="EEF2FA"/>
                    </a:solidFill>
                  </a:tcPr>
                </a:tc>
              </a:tr>
              <a:tr h="351097">
                <a:tc gridSpan="1" hMerge="false" rowSpan="1" vMerge="false">
                  <a:txBody>
                    <a:bodyPr/>
                    <a:lstStyle>
                      <a:defPPr/>
                      <a:lvl1pPr lvl="0"/>
                    </a:lstStyle>
                    <a:p>
                      <a:pPr algn="ctr" indent="0" marL="0"/>
                      <a:r>
                        <a:rPr>
                          <a:solidFill>
                            <a:schemeClr val="accent1"/>
                          </a:solidFill>
                        </a:rPr>
                        <a:t>11.</a:t>
                      </a:r>
                      <a:endParaRPr>
                        <a:solidFill>
                          <a:schemeClr val="accent1"/>
                        </a:solidFill>
                      </a:endParaRPr>
                    </a:p>
                  </a:txBody>
                  <a:tcPr anchor="ctr" anchorCtr="false" marB="45705" marL="91440" marR="91440" marT="45705" vert="horz">
                    <a:lnL w="19050">
                      <a:solidFill>
                        <a:srgbClr val="4175B5"/>
                      </a:solidFill>
                      <a:prstDash val="solid"/>
                    </a:lnL>
                    <a:lnR w="19050">
                      <a:solidFill>
                        <a:srgbClr val="4175B5"/>
                      </a:solidFill>
                      <a:prstDash val="solid"/>
                      <a:headEnd len="med" type="none" w="med"/>
                      <a:tailEnd len="med" type="none" w="med"/>
                    </a:lnR>
                    <a:lnT w="19050">
                      <a:solidFill>
                        <a:srgbClr val="4175B5"/>
                      </a:solidFill>
                      <a:prstDash val="solid"/>
                      <a:headEnd len="med" type="none" w="med"/>
                      <a:tailEnd len="med" type="none" w="med"/>
                    </a:lnT>
                    <a:lnB w="1905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 gridSpan="1" hMerge="false" rowSpan="1" vMerge="false">
                  <a:txBody>
                    <a:bodyPr/>
                    <a:lstStyle>
                      <a:defPPr/>
                      <a:lvl1pPr lvl="0"/>
                    </a:lstStyle>
                    <a:p>
                      <a:pPr algn="l" indent="0" marL="0"/>
                      <a:endParaRPr sz="16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anchor="ctr" anchorCtr="false" marB="45705" marL="91440" marR="91440" marT="45705" vert="horz">
                    <a:lnL w="19050">
                      <a:solidFill>
                        <a:srgbClr val="4175B5"/>
                      </a:solidFill>
                      <a:prstDash val="solid"/>
                      <a:headEnd len="med" type="none" w="med"/>
                      <a:tailEnd len="med" type="none" w="med"/>
                    </a:lnL>
                    <a:lnR w="19050">
                      <a:solidFill>
                        <a:srgbClr val="4175B5"/>
                      </a:solidFill>
                      <a:prstDash val="solid"/>
                      <a:headEnd len="med" type="none" w="med"/>
                      <a:tailEnd len="med" type="none" w="med"/>
                    </a:lnR>
                    <a:lnT w="19050">
                      <a:solidFill>
                        <a:srgbClr val="4175B5"/>
                      </a:solidFill>
                      <a:prstDash val="solid"/>
                      <a:headEnd len="med" type="none" w="med"/>
                      <a:tailEnd len="med" type="none" w="med"/>
                    </a:lnT>
                    <a:lnB w="1905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 gridSpan="1" hMerge="false" rowSpan="1" vMerge="false"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algn="ctr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anchor="ctr" anchorCtr="false" marB="45705" marL="91440" marR="91440" marT="45705" vert="horz">
                    <a:lnL w="19050">
                      <a:solidFill>
                        <a:srgbClr val="4175B5"/>
                      </a:solidFill>
                      <a:prstDash val="solid"/>
                      <a:headEnd len="med" type="none" w="med"/>
                      <a:tailEnd len="med" type="none" w="med"/>
                    </a:lnL>
                    <a:lnR w="19050">
                      <a:solidFill>
                        <a:srgbClr val="4175B5"/>
                      </a:solidFill>
                      <a:prstDash val="solid"/>
                      <a:headEnd len="med" type="none" w="med"/>
                      <a:tailEnd len="med" type="none" w="med"/>
                    </a:lnR>
                    <a:lnT w="19050">
                      <a:solidFill>
                        <a:srgbClr val="4175B5"/>
                      </a:solidFill>
                      <a:prstDash val="solid"/>
                      <a:headEnd len="med" type="none" w="med"/>
                      <a:tailEnd len="med" type="none" w="med"/>
                    </a:lnT>
                    <a:lnB w="1905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hidden="false" id="130" name="Shape 130"/>
          <p:cNvSpPr txBox="false"/>
          <p:nvPr isPhoto="false"/>
        </p:nvSpPr>
        <p:spPr>
          <a:xfrm flipH="false" flipV="false" rot="0"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bIns="45720" lIns="91440" rIns="91440" tIns="45720" wrap="none">
            <a:spAutoFit/>
          </a:bodyPr>
          <a:lstStyle>
            <a:defPPr/>
            <a:lvl1pPr algn="l" lvl="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ea typeface="Arial"/>
                <a:cs typeface="Arial"/>
              </a:defRPr>
            </a:lvl1pPr>
            <a:lvl2pPr algn="l" indent="-285750" lvl="1" marL="74295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ea typeface="Arial"/>
                <a:cs typeface="Arial"/>
              </a:defRPr>
            </a:lvl2pPr>
            <a:lvl3pPr algn="l" indent="-228600" lvl="2" marL="1143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ea typeface="Arial"/>
                <a:cs typeface="Arial"/>
              </a:defRPr>
            </a:lvl3pPr>
            <a:lvl4pPr algn="l" indent="-228600" lvl="3" marL="1600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ea typeface="Arial"/>
                <a:cs typeface="Arial"/>
              </a:defRPr>
            </a:lvl4pPr>
            <a:lvl5pPr algn="l" indent="-228600" lvl="4" marL="20574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ea typeface="Arial"/>
                <a:cs typeface="Arial"/>
              </a:defRPr>
            </a:lvl5pPr>
            <a:lvl6pPr algn="l" indent="-228600" lvl="5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ea typeface="Arial"/>
                <a:cs typeface="Arial"/>
              </a:defRPr>
            </a:lvl6pPr>
            <a:lvl7pPr algn="l" indent="-228600" lvl="6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ea typeface="Arial"/>
                <a:cs typeface="Arial"/>
              </a:defRPr>
            </a:lvl7pPr>
            <a:lvl8pPr algn="l" indent="-228600" lvl="7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ea typeface="Arial"/>
                <a:cs typeface="Arial"/>
              </a:defRPr>
            </a:lvl8pPr>
            <a:lvl9pPr algn="l" indent="-228600" lvl="8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ea typeface="Arial"/>
                <a:cs typeface="Arial"/>
              </a:defRPr>
            </a:lvl9pPr>
          </a:lstStyle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b="true">
                <a:solidFill>
                  <a:srgbClr val="4175B5"/>
                </a:solidFill>
              </a:rPr>
              <a:t>Оценки, полученные на экзаменах и зачетах</a:t>
            </a:r>
          </a:p>
        </p:txBody>
      </p:sp>
      <p:pic>
        <p:nvPicPr>
          <p:cNvPr hidden="false" id="132" name="Picture 132"/>
          <p:cNvPicPr preferRelativeResize="true"/>
          <p:nvPr isPhoto="false"/>
        </p:nvPicPr>
        <p:blipFill>
          <a:blip r:embed="rId1"/>
          <a:stretch/>
        </p:blipFill>
        <p:spPr>
          <a:xfrm flipH="false" flipV="false" rot="0">
            <a:off x="0" y="-26980"/>
            <a:ext cx="1195635" cy="1195635"/>
          </a:xfrm>
          <a:prstGeom prst="rect">
            <a:avLst/>
          </a:prstGeom>
        </p:spPr>
      </p:pic>
    </p:spTree>
  </p:cSld>
</p:sld>
</file>

<file path=ppt/slides/slide6.xml><?xml version="1.0" encoding="utf-8"?>
<p:sld xmlns:a="http://schemas.openxmlformats.org/drawingml/2006/main" xmlns:a14="http://schemas.microsoft.com/office/drawing/2010/main" xmlns:a15="http://schemas.microsoft.com/office/drawing/2012/main" xmlns:asvg="http://schemas.microsoft.com/office/drawing/2016/SVG/main" xmlns:c="http://schemas.openxmlformats.org/drawingml/2006/chart" xmlns:co="http://ncloudtech.com" xmlns:co-ooxml="http://ncloudtech.com/ooxml" xmlns:m="http://schemas.openxmlformats.org/officeDocument/2006/math" xmlns:mc="http://schemas.openxmlformats.org/markup-compatibility/2006" xmlns:o="urn:schemas-microsoft-com:office:office" xmlns:p="http://schemas.openxmlformats.org/presentationml/2006/main" xmlns:p14="http://schemas.microsoft.com/office/powerpoint/2010/main" xmlns:pic="http://schemas.openxmlformats.org/drawingml/2006/picture" xmlns:r="http://schemas.openxmlformats.org/officeDocument/2006/relationships" xmlns:s="http://schemas.openxmlformats.org/officeDocument/2006/sharedTypes" xmlns:sl="http://schemas.openxmlformats.org/schemaLibrary/2006/main" xmlns:v="urn:schemas-microsoft-com:vml" xmlns:w="http://schemas.openxmlformats.org/wordprocessingml/2006/main" xmlns:w10="urn:schemas-microsoft-com:office:word" xmlns:w14="http://schemas.microsoft.com/office/word/2010/wordml" xmlns:w15="http://schemas.microsoft.com/office/word/2012/wordml" xmlns:wp="http://schemas.openxmlformats.org/drawingml/2006/wordprocessingDrawing" xmlns:wpg="http://schemas.microsoft.com/office/word/2010/wordprocessingGroup" xmlns:wps="http://schemas.microsoft.com/office/word/2010/wordprocessingShape" xmlns:x="urn:schemas-microsoft-com:office:excel" xmlns:x12ac="http://schemas.microsoft.com/office/spreadsheetml/2011/1/ac" xmlns:x14="http://schemas.microsoft.com/office/spreadsheetml/2009/9/main" xmlns:xdr="http://schemas.openxmlformats.org/drawingml/2006/spreadsheetDrawing" xmlns:xm="http://schemas.microsoft.com/office/excel/2006/main" mc:Ignorable="co co-ooxml w14 x14 w15" show="true" showMasterSp="true">
  <p:cSld name="">
    <p:spTree>
      <p:nvGrpSpPr>
        <p:cNvPr hidden="false" id="133" name="GroupShape 133"/>
        <p:cNvGrpSpPr/>
        <p:nvPr isPhoto="false"/>
      </p:nvGrpSpPr>
      <p:grpSpPr>
        <a:xfrm flipH="false" flipV="false" rot="0">
          <a:off x="0" y="0"/>
          <a:ext cx="0" cy="0"/>
          <a:chOff x="0" y="0"/>
          <a:chExt cx="0" cy="0"/>
        </a:xfrm>
      </p:grpSpPr>
      <p:sp>
        <p:nvSpPr>
          <p:cNvPr hidden="false" id="134" name="Shape 134"/>
          <p:cNvSpPr txBox="false"/>
          <p:nvPr isPhoto="false"/>
        </p:nvSpPr>
        <p:spPr>
          <a:xfrm flipH="false" flipV="false" rot="0"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bIns="45720" lIns="91440" rIns="91440" tIns="45720" wrap="none">
            <a:spAutoFit/>
          </a:bodyPr>
          <a:lstStyle>
            <a:defPPr/>
            <a:lvl1pPr algn="l" lvl="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ea typeface="Arial"/>
                <a:cs typeface="Arial"/>
              </a:defRPr>
            </a:lvl1pPr>
            <a:lvl2pPr algn="l" indent="-285750" lvl="1" marL="74295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ea typeface="Arial"/>
                <a:cs typeface="Arial"/>
              </a:defRPr>
            </a:lvl2pPr>
            <a:lvl3pPr algn="l" indent="-228600" lvl="2" marL="1143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ea typeface="Arial"/>
                <a:cs typeface="Arial"/>
              </a:defRPr>
            </a:lvl3pPr>
            <a:lvl4pPr algn="l" indent="-228600" lvl="3" marL="1600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ea typeface="Arial"/>
                <a:cs typeface="Arial"/>
              </a:defRPr>
            </a:lvl4pPr>
            <a:lvl5pPr algn="l" indent="-228600" lvl="4" marL="20574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ea typeface="Arial"/>
                <a:cs typeface="Arial"/>
              </a:defRPr>
            </a:lvl5pPr>
            <a:lvl6pPr algn="l" indent="-228600" lvl="5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ea typeface="Arial"/>
                <a:cs typeface="Arial"/>
              </a:defRPr>
            </a:lvl6pPr>
            <a:lvl7pPr algn="l" indent="-228600" lvl="6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ea typeface="Arial"/>
                <a:cs typeface="Arial"/>
              </a:defRPr>
            </a:lvl7pPr>
            <a:lvl8pPr algn="l" indent="-228600" lvl="7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ea typeface="Arial"/>
                <a:cs typeface="Arial"/>
              </a:defRPr>
            </a:lvl8pPr>
            <a:lvl9pPr algn="l" indent="-228600" lvl="8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ea typeface="Arial"/>
                <a:cs typeface="Arial"/>
              </a:defRPr>
            </a:lvl9pPr>
          </a:lstStyle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b="true" sz="2400"/>
              <a:t> РЕЗУЛЬТАТЫ ПРОМЕЖУТОЧНОЙ АТТЕСТАЦИИ </a:t>
            </a:r>
          </a:p>
        </p:txBody>
      </p:sp>
      <p:sp>
        <p:nvSpPr>
          <p:cNvPr hidden="false" id="135" name="Shape 135"/>
          <p:cNvSpPr txBox="false"/>
          <p:nvPr isPhoto="false"/>
        </p:nvSpPr>
        <p:spPr>
          <a:xfrm flipH="false" flipV="false" rot="0"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anchor="ctr" bIns="45720" lIns="91440" rIns="91440" tIns="45720"/>
          <a:p>
            <a:pPr algn="ctr">
              <a:spcBef>
                <a:spcPts val="0"/>
              </a:spcBef>
              <a:spcAft>
                <a:spcPts val="0"/>
              </a:spcAft>
            </a:pPr>
            <a:endParaRPr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136" name="Shape 136"/>
          <p:cNvSpPr txBox="false"/>
          <p:nvPr isPhoto="false"/>
        </p:nvSpPr>
        <p:spPr>
          <a:xfrm flipH="false" flipV="false" rot="0"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txBody>
          <a:bodyPr anchor="ctr" bIns="45720" lIns="91440" rIns="91440" tIns="45720"/>
          <a:p>
            <a:pPr algn="ctr">
              <a:spcBef>
                <a:spcPts val="0"/>
              </a:spcBef>
              <a:spcAft>
                <a:spcPts val="0"/>
              </a:spcAft>
            </a:pPr>
            <a:endParaRPr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137" name="Shape 137"/>
          <p:cNvSpPr txBox="false"/>
          <p:nvPr isPhoto="false"/>
        </p:nvSpPr>
        <p:spPr>
          <a:xfrm flipH="false" flipV="false" rot="0"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txBody>
          <a:bodyPr anchor="ctr" bIns="45720" lIns="91440" rIns="91440" tIns="45720"/>
          <a:p>
            <a:pPr algn="ctr">
              <a:spcBef>
                <a:spcPts val="0"/>
              </a:spcBef>
              <a:spcAft>
                <a:spcPts val="0"/>
              </a:spcAft>
            </a:pPr>
            <a:endParaRPr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graphicFrame>
        <p:nvGraphicFramePr>
          <p:cNvPr hidden="false" id="138" name="Table 138"/>
          <p:cNvGraphicFramePr/>
          <p:nvPr isPhoto="false"/>
        </p:nvGraphicFramePr>
        <p:xfrm flipH="false" flipV="false" rot="0">
          <a:off x="166646" y="2357430"/>
          <a:ext cx="11712575" cy="4510610"/>
        </p:xfrm>
        <a:graphic>
          <a:graphicData uri="http://schemas.openxmlformats.org/drawingml/2006/table">
            <a:tbl>
              <a:tblPr bandCol="false" bandRow="false" firstCol="false" firstRow="false" lastCol="false" lastRow="false"/>
              <a:tblGrid>
                <a:gridCol w="1036638"/>
                <a:gridCol w="5840412"/>
                <a:gridCol w="4835525"/>
              </a:tblGrid>
              <a:tr h="424366">
                <a:tc gridSpan="1" hMerge="false" rowSpan="1" vMerge="false"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algn="ctr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true" cap="none" i="false" strike="noStrike" sz="1400" u="none">
                          <a:solidFill>
                            <a:srgbClr val="4175B5"/>
                          </a:solidFill>
                          <a:latin typeface="Calibri"/>
                          <a:ea typeface="Calibri"/>
                          <a:cs typeface="Calibri"/>
                        </a:rPr>
                        <a:t>№</a:t>
                      </a:r>
                    </a:p>
                    <a:p>
                      <a:pPr algn="ctr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true" cap="none" i="false" strike="noStrike" sz="1400" u="none">
                          <a:solidFill>
                            <a:srgbClr val="4175B5"/>
                          </a:solidFill>
                          <a:latin typeface="Calibri"/>
                          <a:ea typeface="Calibri"/>
                          <a:cs typeface="Calibri"/>
                        </a:rPr>
                        <a:t>п/п</a:t>
                      </a:r>
                      <a:endParaRPr b="true" cap="none" i="false" strike="noStrike" sz="1400" u="none">
                        <a:solidFill>
                          <a:srgbClr val="4175B5"/>
                        </a:solidFill>
                        <a:latin typeface="Calibri"/>
                        <a:ea typeface="Calibri"/>
                        <a:cs typeface="Calibri"/>
                      </a:endParaRPr>
                    </a:p>
                  </a:txBody>
                  <a:tcPr anchor="ctr" anchorCtr="false" marB="45703" marL="91440" marR="91440" marT="45703" vert="horz">
                    <a:lnL w="19050">
                      <a:solidFill>
                        <a:srgbClr val="4175B5"/>
                      </a:solidFill>
                      <a:prstDash val="solid"/>
                    </a:lnL>
                    <a:lnR w="19050">
                      <a:solidFill>
                        <a:srgbClr val="4175B5"/>
                      </a:solidFill>
                      <a:prstDash val="solid"/>
                    </a:lnR>
                    <a:lnT w="19050">
                      <a:solidFill>
                        <a:srgbClr val="4175B5"/>
                      </a:solidFill>
                      <a:prstDash val="solid"/>
                    </a:lnT>
                    <a:lnB w="19050">
                      <a:solidFill>
                        <a:srgbClr val="4175B5"/>
                      </a:solidFill>
                      <a:prstDash val="solid"/>
                    </a:lnB>
                    <a:solidFill>
                      <a:srgbClr val="8DB3E2"/>
                    </a:solidFill>
                  </a:tcPr>
                </a:tc>
                <a:tc gridSpan="1" hMerge="false" rowSpan="1" vMerge="false"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algn="ctr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true" cap="none" i="false" strike="noStrike" sz="1400" u="none">
                          <a:solidFill>
                            <a:srgbClr val="4175B5"/>
                          </a:solidFill>
                          <a:latin typeface="Arial"/>
                          <a:ea typeface="Arial"/>
                          <a:cs typeface="Arial"/>
                        </a:rPr>
                        <a:t>Наименование дисциплины</a:t>
                      </a:r>
                    </a:p>
                  </a:txBody>
                  <a:tcPr anchor="ctr" anchorCtr="false" marB="45703" marL="91440" marR="91440" marT="45703" vert="horz">
                    <a:lnL w="19050">
                      <a:solidFill>
                        <a:srgbClr val="4175B5"/>
                      </a:solidFill>
                      <a:prstDash val="solid"/>
                    </a:lnL>
                    <a:lnR w="19050">
                      <a:solidFill>
                        <a:srgbClr val="4175B5"/>
                      </a:solidFill>
                      <a:prstDash val="solid"/>
                    </a:lnR>
                    <a:lnT w="19050">
                      <a:solidFill>
                        <a:srgbClr val="4175B5"/>
                      </a:solidFill>
                      <a:prstDash val="solid"/>
                    </a:lnT>
                    <a:lnB w="19050">
                      <a:solidFill>
                        <a:srgbClr val="4175B5"/>
                      </a:solidFill>
                      <a:prstDash val="solid"/>
                    </a:lnB>
                    <a:solidFill>
                      <a:srgbClr val="8DB3E2"/>
                    </a:solidFill>
                  </a:tcPr>
                </a:tc>
                <a:tc gridSpan="1" hMerge="false" rowSpan="1" vMerge="false"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algn="ctr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true" cap="none" i="false" strike="noStrike" sz="1400" u="none">
                          <a:solidFill>
                            <a:srgbClr val="4175B5"/>
                          </a:solidFill>
                          <a:latin typeface="Calibri"/>
                          <a:ea typeface="Calibri"/>
                          <a:cs typeface="Calibri"/>
                        </a:rPr>
                        <a:t>Оценка</a:t>
                      </a:r>
                    </a:p>
                  </a:txBody>
                  <a:tcPr anchor="ctr" anchorCtr="false" marB="45703" marL="91440" marR="91440" marT="45703" vert="horz">
                    <a:lnL w="19050">
                      <a:solidFill>
                        <a:srgbClr val="4175B5"/>
                      </a:solidFill>
                      <a:prstDash val="solid"/>
                    </a:lnL>
                    <a:lnR w="19050">
                      <a:solidFill>
                        <a:srgbClr val="4175B5"/>
                      </a:solidFill>
                      <a:prstDash val="solid"/>
                    </a:lnR>
                    <a:lnT w="19050">
                      <a:solidFill>
                        <a:srgbClr val="4175B5"/>
                      </a:solidFill>
                      <a:prstDash val="solid"/>
                    </a:lnT>
                    <a:lnB w="19050">
                      <a:solidFill>
                        <a:srgbClr val="4175B5"/>
                      </a:solidFill>
                      <a:prstDash val="solid"/>
                    </a:lnB>
                    <a:solidFill>
                      <a:srgbClr val="8DB3E2"/>
                    </a:solidFill>
                  </a:tcPr>
                </a:tc>
              </a:tr>
              <a:tr h="255224">
                <a:tc gridSpan="1" hMerge="false" rowSpan="1" vMerge="false"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algn="ctr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b="true" cap="none" i="false" strike="noStrike" sz="1400" u="none">
                        <a:solidFill>
                          <a:srgbClr val="4175B5"/>
                        </a:solidFill>
                        <a:latin typeface="Calibri"/>
                        <a:ea typeface="Calibri"/>
                        <a:cs typeface="Calibri"/>
                      </a:endParaRPr>
                    </a:p>
                  </a:txBody>
                  <a:tcPr anchor="ctr" anchorCtr="false" marB="45703" marL="91440" marR="91440" marT="45703" vert="horz">
                    <a:lnL w="19050">
                      <a:solidFill>
                        <a:srgbClr val="4175B5"/>
                      </a:solidFill>
                      <a:prstDash val="solid"/>
                    </a:lnL>
                    <a:lnR w="19050">
                      <a:solidFill>
                        <a:srgbClr val="4175B5"/>
                      </a:solidFill>
                      <a:prstDash val="solid"/>
                    </a:lnR>
                    <a:lnT w="19050">
                      <a:solidFill>
                        <a:srgbClr val="4175B5"/>
                      </a:solidFill>
                      <a:prstDash val="solid"/>
                    </a:lnT>
                    <a:lnB w="19050">
                      <a:solidFill>
                        <a:srgbClr val="4175B5"/>
                      </a:solidFill>
                      <a:prstDash val="solid"/>
                    </a:lnB>
                    <a:solidFill>
                      <a:srgbClr val="8DB3E2"/>
                    </a:solidFill>
                  </a:tcPr>
                </a:tc>
                <a:tc gridSpan="2" hMerge="false" rowSpan="1" vMerge="false"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algn="ctr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true" cap="none" i="false" strike="noStrike" sz="1400" u="none">
                          <a:solidFill>
                            <a:srgbClr val="4175B5"/>
                          </a:solidFill>
                          <a:latin typeface="Arial"/>
                          <a:ea typeface="Arial"/>
                          <a:cs typeface="Arial"/>
                        </a:rPr>
                        <a:t>4 семестр</a:t>
                      </a:r>
                    </a:p>
                  </a:txBody>
                  <a:tcPr anchor="ctr" anchorCtr="false" marB="45703" marL="91440" marR="91440" marT="45703" vert="horz">
                    <a:lnL w="19050">
                      <a:solidFill>
                        <a:srgbClr val="4175B5"/>
                      </a:solidFill>
                      <a:prstDash val="solid"/>
                    </a:lnL>
                    <a:lnR w="19050">
                      <a:solidFill>
                        <a:srgbClr val="4175B5"/>
                      </a:solidFill>
                      <a:prstDash val="solid"/>
                    </a:lnR>
                    <a:lnT w="19050">
                      <a:solidFill>
                        <a:srgbClr val="4175B5"/>
                      </a:solidFill>
                      <a:prstDash val="solid"/>
                    </a:lnT>
                    <a:lnB w="19050">
                      <a:solidFill>
                        <a:srgbClr val="4175B5"/>
                      </a:solidFill>
                      <a:prstDash val="solid"/>
                    </a:lnB>
                    <a:solidFill>
                      <a:srgbClr val="8DB3E2"/>
                    </a:solidFill>
                  </a:tcPr>
                </a:tc>
                <a:tc gridSpan="1" hMerge="true" rowSpan="1" vMerge="false">
                  <a:txBody>
                    <a:bodyPr/>
                    <a:p/>
                  </a:txBody>
                  <a:tcPr anchor="t" anchorCtr="false" marB="45720" marL="91440" marR="91440" marT="45720" vert="horz"/>
                </a:tc>
              </a:tr>
              <a:tr h="294874">
                <a:tc gridSpan="1" hMerge="false" rowSpan="1" vMerge="false"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algn="ctr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false" cap="none" i="false" strike="noStrike" sz="1400" u="none">
                          <a:solidFill>
                            <a:srgbClr val="4175B5"/>
                          </a:solidFill>
                          <a:latin typeface="Calibri"/>
                          <a:ea typeface="Calibri"/>
                          <a:cs typeface="Calibri"/>
                        </a:rPr>
                        <a:t>1.</a:t>
                      </a:r>
                    </a:p>
                  </a:txBody>
                  <a:tcPr anchor="ctr" anchorCtr="false" marB="45703" marL="91440" marR="91440" marT="45703" vert="horz">
                    <a:lnL w="19050">
                      <a:solidFill>
                        <a:srgbClr val="4175B5"/>
                      </a:solidFill>
                      <a:prstDash val="solid"/>
                    </a:lnL>
                    <a:lnR w="19050">
                      <a:solidFill>
                        <a:srgbClr val="4175B5"/>
                      </a:solidFill>
                      <a:prstDash val="solid"/>
                    </a:lnR>
                    <a:lnT w="19050">
                      <a:solidFill>
                        <a:srgbClr val="4175B5"/>
                      </a:solidFill>
                      <a:prstDash val="solid"/>
                    </a:lnT>
                    <a:lnB w="1905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 gridSpan="1" hMerge="false" rowSpan="1" vMerge="false">
                  <a:txBody>
                    <a:bodyPr/>
                    <a:lstStyle>
                      <a:defPPr/>
                      <a:lvl1pPr lvl="0"/>
                    </a:lstStyle>
                    <a:p>
                      <a:pPr algn="l" indent="0" marL="0"/>
                      <a:endParaRPr b="false" sz="16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anchor="ctr" anchorCtr="false" marB="45703" marL="91440" marR="91440" marT="45703" vert="horz">
                    <a:lnL w="19050">
                      <a:solidFill>
                        <a:srgbClr val="4175B5"/>
                      </a:solidFill>
                      <a:prstDash val="solid"/>
                    </a:lnL>
                    <a:lnR w="19050">
                      <a:solidFill>
                        <a:srgbClr val="4175B5"/>
                      </a:solidFill>
                      <a:prstDash val="solid"/>
                    </a:lnR>
                    <a:lnT w="19050">
                      <a:solidFill>
                        <a:srgbClr val="4175B5"/>
                      </a:solidFill>
                      <a:prstDash val="solid"/>
                    </a:lnT>
                    <a:lnB w="1905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 gridSpan="1" hMerge="false" rowSpan="1" vMerge="false"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algn="l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anchor="ctr" anchorCtr="false" marB="45703" marL="91440" marR="91440" marT="45703" vert="horz">
                    <a:lnL w="19050">
                      <a:solidFill>
                        <a:srgbClr val="4175B5"/>
                      </a:solidFill>
                      <a:prstDash val="solid"/>
                    </a:lnL>
                    <a:lnR w="19050">
                      <a:solidFill>
                        <a:srgbClr val="4175B5"/>
                      </a:solidFill>
                      <a:prstDash val="solid"/>
                    </a:lnR>
                    <a:lnT w="19050">
                      <a:solidFill>
                        <a:srgbClr val="4175B5"/>
                      </a:solidFill>
                      <a:prstDash val="solid"/>
                    </a:lnT>
                    <a:lnB w="1905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</a:tr>
              <a:tr h="294874">
                <a:tc gridSpan="1" hMerge="false" rowSpan="1" vMerge="false"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algn="ctr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false" cap="none" i="false" strike="noStrike" sz="1400" u="none">
                          <a:solidFill>
                            <a:srgbClr val="4175B5"/>
                          </a:solidFill>
                          <a:latin typeface="Arial"/>
                          <a:ea typeface="Arial"/>
                          <a:cs typeface="Arial"/>
                        </a:rPr>
                        <a:t>2.</a:t>
                      </a:r>
                    </a:p>
                  </a:txBody>
                  <a:tcPr anchor="ctr" anchorCtr="false" marB="45703" marL="91440" marR="91440" marT="45703" vert="horz">
                    <a:lnL w="19050">
                      <a:solidFill>
                        <a:srgbClr val="4175B5"/>
                      </a:solidFill>
                      <a:prstDash val="solid"/>
                    </a:lnL>
                    <a:lnR w="19050">
                      <a:solidFill>
                        <a:srgbClr val="4175B5"/>
                      </a:solidFill>
                      <a:prstDash val="solid"/>
                    </a:lnR>
                    <a:lnT w="19050">
                      <a:solidFill>
                        <a:srgbClr val="4175B5"/>
                      </a:solidFill>
                      <a:prstDash val="solid"/>
                    </a:lnT>
                    <a:lnB w="1905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 gridSpan="1" hMerge="false" rowSpan="1" vMerge="false">
                  <a:txBody>
                    <a:bodyPr/>
                    <a:lstStyle>
                      <a:defPPr/>
                      <a:lvl1pPr lvl="0"/>
                    </a:lstStyle>
                    <a:p>
                      <a:pPr algn="l" indent="0" marL="0"/>
                      <a:endParaRPr b="false" sz="16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anchor="ctr" anchorCtr="false" marB="45703" marL="91440" marR="91440" marT="45703" vert="horz">
                    <a:lnL w="19050">
                      <a:solidFill>
                        <a:srgbClr val="4175B5"/>
                      </a:solidFill>
                      <a:prstDash val="solid"/>
                    </a:lnL>
                    <a:lnR w="19050">
                      <a:solidFill>
                        <a:srgbClr val="4175B5"/>
                      </a:solidFill>
                      <a:prstDash val="solid"/>
                    </a:lnR>
                    <a:lnT w="19050">
                      <a:solidFill>
                        <a:srgbClr val="4175B5"/>
                      </a:solidFill>
                      <a:prstDash val="solid"/>
                    </a:lnT>
                    <a:lnB w="1905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 gridSpan="1" hMerge="false" rowSpan="1" vMerge="false"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algn="l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anchor="ctr" anchorCtr="false" marB="45703" marL="91440" marR="91440" marT="45703" vert="horz">
                    <a:lnL w="19050">
                      <a:solidFill>
                        <a:srgbClr val="4175B5"/>
                      </a:solidFill>
                      <a:prstDash val="solid"/>
                    </a:lnL>
                    <a:lnR w="19050">
                      <a:solidFill>
                        <a:srgbClr val="4175B5"/>
                      </a:solidFill>
                      <a:prstDash val="solid"/>
                    </a:lnR>
                    <a:lnT w="19050">
                      <a:solidFill>
                        <a:srgbClr val="4175B5"/>
                      </a:solidFill>
                      <a:prstDash val="solid"/>
                    </a:lnT>
                    <a:lnB w="1905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</a:tr>
              <a:tr h="294874">
                <a:tc gridSpan="1" hMerge="false" rowSpan="1" vMerge="false"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algn="ctr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false" cap="none" i="false" strike="noStrike" sz="1400" u="none">
                          <a:solidFill>
                            <a:srgbClr val="4175B5"/>
                          </a:solidFill>
                          <a:latin typeface="Arial"/>
                          <a:ea typeface="Arial"/>
                          <a:cs typeface="Arial"/>
                        </a:rPr>
                        <a:t>3.</a:t>
                      </a:r>
                    </a:p>
                  </a:txBody>
                  <a:tcPr anchor="ctr" anchorCtr="false" marB="45703" marL="91440" marR="91440" marT="45703" vert="horz">
                    <a:lnL w="19050">
                      <a:solidFill>
                        <a:srgbClr val="4175B5"/>
                      </a:solidFill>
                      <a:prstDash val="solid"/>
                    </a:lnL>
                    <a:lnR w="19050">
                      <a:solidFill>
                        <a:srgbClr val="4175B5"/>
                      </a:solidFill>
                      <a:prstDash val="solid"/>
                    </a:lnR>
                    <a:lnT w="19050">
                      <a:solidFill>
                        <a:srgbClr val="4175B5"/>
                      </a:solidFill>
                      <a:prstDash val="solid"/>
                    </a:lnT>
                    <a:lnB w="1905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 gridSpan="1" hMerge="false" rowSpan="1" vMerge="false">
                  <a:txBody>
                    <a:bodyPr/>
                    <a:lstStyle>
                      <a:defPPr/>
                      <a:lvl1pPr lvl="0"/>
                    </a:lstStyle>
                    <a:p>
                      <a:pPr algn="l" indent="0" marL="0"/>
                      <a:endParaRPr b="false" sz="16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anchor="ctr" anchorCtr="false" marB="45703" marL="91440" marR="91440" marT="45703" vert="horz">
                    <a:lnL w="19050">
                      <a:solidFill>
                        <a:srgbClr val="4175B5"/>
                      </a:solidFill>
                      <a:prstDash val="solid"/>
                    </a:lnL>
                    <a:lnR w="19050">
                      <a:solidFill>
                        <a:srgbClr val="4175B5"/>
                      </a:solidFill>
                      <a:prstDash val="solid"/>
                    </a:lnR>
                    <a:lnT w="19050">
                      <a:solidFill>
                        <a:srgbClr val="4175B5"/>
                      </a:solidFill>
                      <a:prstDash val="solid"/>
                    </a:lnT>
                    <a:lnB w="1905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 gridSpan="1" hMerge="false" rowSpan="1" vMerge="false"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algn="l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anchor="ctr" anchorCtr="false" marB="45703" marL="91440" marR="91440" marT="45703" vert="horz">
                    <a:lnL w="19050">
                      <a:solidFill>
                        <a:srgbClr val="4175B5"/>
                      </a:solidFill>
                      <a:prstDash val="solid"/>
                    </a:lnL>
                    <a:lnR w="19050">
                      <a:solidFill>
                        <a:srgbClr val="4175B5"/>
                      </a:solidFill>
                      <a:prstDash val="solid"/>
                    </a:lnR>
                    <a:lnT w="19050">
                      <a:solidFill>
                        <a:srgbClr val="4175B5"/>
                      </a:solidFill>
                      <a:prstDash val="solid"/>
                    </a:lnT>
                    <a:lnB w="1905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</a:tr>
              <a:tr h="294874">
                <a:tc gridSpan="1" hMerge="false" rowSpan="1" vMerge="false"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algn="ctr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false" cap="none" i="false" strike="noStrike" sz="1400" u="none">
                          <a:solidFill>
                            <a:srgbClr val="4175B5"/>
                          </a:solidFill>
                          <a:latin typeface="Arial"/>
                          <a:ea typeface="Arial"/>
                          <a:cs typeface="Arial"/>
                        </a:rPr>
                        <a:t>4</a:t>
                      </a:r>
                    </a:p>
                  </a:txBody>
                  <a:tcPr anchor="ctr" anchorCtr="false" marB="45703" marL="91440" marR="91440" marT="45703" vert="horz">
                    <a:lnL w="19050">
                      <a:solidFill>
                        <a:srgbClr val="4175B5"/>
                      </a:solidFill>
                      <a:prstDash val="solid"/>
                    </a:lnL>
                    <a:lnR w="19050">
                      <a:solidFill>
                        <a:srgbClr val="4175B5"/>
                      </a:solidFill>
                      <a:prstDash val="solid"/>
                    </a:lnR>
                    <a:lnT w="19050">
                      <a:solidFill>
                        <a:srgbClr val="4175B5"/>
                      </a:solidFill>
                      <a:prstDash val="solid"/>
                    </a:lnT>
                    <a:lnB w="1905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 gridSpan="1" hMerge="false" rowSpan="1" vMerge="false"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algn="l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anchor="ctr" anchorCtr="false" marB="45703" marL="91440" marR="91440" marT="45703" vert="horz">
                    <a:lnL w="19050">
                      <a:solidFill>
                        <a:srgbClr val="4175B5"/>
                      </a:solidFill>
                      <a:prstDash val="solid"/>
                    </a:lnL>
                    <a:lnR w="19050">
                      <a:solidFill>
                        <a:srgbClr val="4175B5"/>
                      </a:solidFill>
                      <a:prstDash val="solid"/>
                    </a:lnR>
                    <a:lnT w="19050">
                      <a:solidFill>
                        <a:srgbClr val="4175B5"/>
                      </a:solidFill>
                      <a:prstDash val="solid"/>
                    </a:lnT>
                    <a:lnB w="1905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 gridSpan="1" hMerge="false" rowSpan="1" vMerge="false"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algn="l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anchor="ctr" anchorCtr="false" marB="45703" marL="91440" marR="91440" marT="45703" vert="horz">
                    <a:lnL w="19050">
                      <a:solidFill>
                        <a:srgbClr val="4175B5"/>
                      </a:solidFill>
                      <a:prstDash val="solid"/>
                    </a:lnL>
                    <a:lnR w="19050">
                      <a:solidFill>
                        <a:srgbClr val="4175B5"/>
                      </a:solidFill>
                      <a:prstDash val="solid"/>
                    </a:lnR>
                    <a:lnT w="19050">
                      <a:solidFill>
                        <a:srgbClr val="4175B5"/>
                      </a:solidFill>
                      <a:prstDash val="solid"/>
                    </a:lnT>
                    <a:lnB w="1905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</a:tr>
              <a:tr h="294874">
                <a:tc gridSpan="1" hMerge="false" rowSpan="1" vMerge="false"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algn="ctr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false" cap="none" i="false" strike="noStrike" sz="1400" u="none">
                          <a:solidFill>
                            <a:srgbClr val="4175B5"/>
                          </a:solidFill>
                          <a:latin typeface="Arial"/>
                          <a:ea typeface="Arial"/>
                          <a:cs typeface="Arial"/>
                        </a:rPr>
                        <a:t>5.</a:t>
                      </a:r>
                    </a:p>
                  </a:txBody>
                  <a:tcPr anchor="ctr" anchorCtr="false" marB="45703" marL="91440" marR="91440" marT="45703" vert="horz">
                    <a:lnL w="19050">
                      <a:solidFill>
                        <a:srgbClr val="4175B5"/>
                      </a:solidFill>
                      <a:prstDash val="solid"/>
                    </a:lnL>
                    <a:lnR w="19050">
                      <a:solidFill>
                        <a:srgbClr val="4175B5"/>
                      </a:solidFill>
                      <a:prstDash val="solid"/>
                    </a:lnR>
                    <a:lnT w="19050">
                      <a:solidFill>
                        <a:srgbClr val="4175B5"/>
                      </a:solidFill>
                      <a:prstDash val="solid"/>
                    </a:lnT>
                    <a:lnB w="1905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 gridSpan="1" hMerge="false" rowSpan="1" vMerge="false"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algn="l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anchor="ctr" anchorCtr="false" marB="45703" marL="91440" marR="91440" marT="45703" vert="horz">
                    <a:lnL w="19050">
                      <a:solidFill>
                        <a:srgbClr val="4175B5"/>
                      </a:solidFill>
                      <a:prstDash val="solid"/>
                    </a:lnL>
                    <a:lnR w="19050">
                      <a:solidFill>
                        <a:srgbClr val="4175B5"/>
                      </a:solidFill>
                      <a:prstDash val="solid"/>
                    </a:lnR>
                    <a:lnT w="19050">
                      <a:solidFill>
                        <a:srgbClr val="4175B5"/>
                      </a:solidFill>
                      <a:prstDash val="solid"/>
                    </a:lnT>
                    <a:lnB w="1905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 gridSpan="1" hMerge="false" rowSpan="1" vMerge="false"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algn="l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anchor="ctr" anchorCtr="false" marB="45703" marL="91440" marR="91440" marT="45703" vert="horz">
                    <a:lnL w="19050">
                      <a:solidFill>
                        <a:srgbClr val="4175B5"/>
                      </a:solidFill>
                      <a:prstDash val="solid"/>
                    </a:lnL>
                    <a:lnR w="19050">
                      <a:solidFill>
                        <a:srgbClr val="4175B5"/>
                      </a:solidFill>
                      <a:prstDash val="solid"/>
                    </a:lnR>
                    <a:lnT w="19050">
                      <a:solidFill>
                        <a:srgbClr val="4175B5"/>
                      </a:solidFill>
                      <a:prstDash val="solid"/>
                    </a:lnT>
                    <a:lnB w="1905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</a:tr>
              <a:tr h="294874">
                <a:tc gridSpan="1" hMerge="false" rowSpan="1" vMerge="false"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algn="ctr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false" cap="none" i="false" strike="noStrike" sz="1400" u="none">
                          <a:solidFill>
                            <a:srgbClr val="4175B5"/>
                          </a:solidFill>
                          <a:latin typeface="Arial"/>
                          <a:ea typeface="Arial"/>
                          <a:cs typeface="Arial"/>
                        </a:rPr>
                        <a:t>6.</a:t>
                      </a:r>
                    </a:p>
                  </a:txBody>
                  <a:tcPr anchor="ctr" anchorCtr="false" marB="45703" marL="91440" marR="91440" marT="45703" vert="horz">
                    <a:lnL w="19050">
                      <a:solidFill>
                        <a:srgbClr val="4175B5"/>
                      </a:solidFill>
                      <a:prstDash val="solid"/>
                    </a:lnL>
                    <a:lnR w="19050">
                      <a:solidFill>
                        <a:srgbClr val="4175B5"/>
                      </a:solidFill>
                      <a:prstDash val="solid"/>
                    </a:lnR>
                    <a:lnT w="19050">
                      <a:solidFill>
                        <a:srgbClr val="4175B5"/>
                      </a:solidFill>
                      <a:prstDash val="solid"/>
                    </a:lnT>
                    <a:lnB w="1905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 gridSpan="1" hMerge="false" rowSpan="1" vMerge="false"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algn="l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anchor="ctr" anchorCtr="false" marB="45703" marL="91440" marR="91440" marT="45703" vert="horz">
                    <a:lnL w="19050">
                      <a:solidFill>
                        <a:srgbClr val="4175B5"/>
                      </a:solidFill>
                      <a:prstDash val="solid"/>
                    </a:lnL>
                    <a:lnR w="19050">
                      <a:solidFill>
                        <a:srgbClr val="4175B5"/>
                      </a:solidFill>
                      <a:prstDash val="solid"/>
                    </a:lnR>
                    <a:lnT w="19050">
                      <a:solidFill>
                        <a:srgbClr val="4175B5"/>
                      </a:solidFill>
                      <a:prstDash val="solid"/>
                    </a:lnT>
                    <a:lnB w="1905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 gridSpan="1" hMerge="false" rowSpan="1" vMerge="false"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algn="l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anchor="ctr" anchorCtr="false" marB="45703" marL="91440" marR="91440" marT="45703" vert="horz">
                    <a:lnL w="19050">
                      <a:solidFill>
                        <a:srgbClr val="4175B5"/>
                      </a:solidFill>
                      <a:prstDash val="solid"/>
                    </a:lnL>
                    <a:lnR w="19050">
                      <a:solidFill>
                        <a:srgbClr val="4175B5"/>
                      </a:solidFill>
                      <a:prstDash val="solid"/>
                    </a:lnR>
                    <a:lnT w="19050">
                      <a:solidFill>
                        <a:srgbClr val="4175B5"/>
                      </a:solidFill>
                      <a:prstDash val="solid"/>
                    </a:lnT>
                    <a:lnB w="1905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</a:tr>
              <a:tr h="294874">
                <a:tc gridSpan="1" hMerge="false" rowSpan="1" vMerge="false"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algn="ctr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false" cap="none" i="false" strike="noStrike" sz="1400" u="none">
                          <a:solidFill>
                            <a:srgbClr val="4175B5"/>
                          </a:solidFill>
                          <a:latin typeface="Arial"/>
                          <a:ea typeface="Arial"/>
                          <a:cs typeface="Arial"/>
                        </a:rPr>
                        <a:t>7.</a:t>
                      </a:r>
                    </a:p>
                  </a:txBody>
                  <a:tcPr anchor="ctr" anchorCtr="false" marB="45703" marL="91440" marR="91440" marT="45703" vert="horz">
                    <a:lnL w="19050">
                      <a:solidFill>
                        <a:srgbClr val="4175B5"/>
                      </a:solidFill>
                      <a:prstDash val="solid"/>
                    </a:lnL>
                    <a:lnR w="19050">
                      <a:solidFill>
                        <a:srgbClr val="4175B5"/>
                      </a:solidFill>
                      <a:prstDash val="solid"/>
                    </a:lnR>
                    <a:lnT w="19050">
                      <a:solidFill>
                        <a:srgbClr val="4175B5"/>
                      </a:solidFill>
                      <a:prstDash val="solid"/>
                    </a:lnT>
                    <a:lnB w="1905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 gridSpan="1" hMerge="false" rowSpan="1" vMerge="false"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algn="l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anchor="ctr" anchorCtr="false" marB="45703" marL="91440" marR="91440" marT="45703" vert="horz">
                    <a:lnL w="19050">
                      <a:solidFill>
                        <a:srgbClr val="4175B5"/>
                      </a:solidFill>
                      <a:prstDash val="solid"/>
                    </a:lnL>
                    <a:lnR w="19050">
                      <a:solidFill>
                        <a:srgbClr val="4175B5"/>
                      </a:solidFill>
                      <a:prstDash val="solid"/>
                    </a:lnR>
                    <a:lnT w="19050">
                      <a:solidFill>
                        <a:srgbClr val="4175B5"/>
                      </a:solidFill>
                      <a:prstDash val="solid"/>
                    </a:lnT>
                    <a:lnB w="1905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 gridSpan="1" hMerge="false" rowSpan="1" vMerge="false"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algn="l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anchor="ctr" anchorCtr="false" marB="45703" marL="91440" marR="91440" marT="45703" vert="horz">
                    <a:lnL w="19050">
                      <a:solidFill>
                        <a:srgbClr val="4175B5"/>
                      </a:solidFill>
                      <a:prstDash val="solid"/>
                    </a:lnL>
                    <a:lnR w="19050">
                      <a:solidFill>
                        <a:srgbClr val="4175B5"/>
                      </a:solidFill>
                      <a:prstDash val="solid"/>
                    </a:lnR>
                    <a:lnT w="19050">
                      <a:solidFill>
                        <a:srgbClr val="4175B5"/>
                      </a:solidFill>
                      <a:prstDash val="solid"/>
                    </a:lnT>
                    <a:lnB w="1905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</a:tr>
              <a:tr h="329894">
                <a:tc gridSpan="1" hMerge="false" rowSpan="1" vMerge="false"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algn="ctr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false" cap="none" i="false" strike="noStrike" sz="1400" u="none">
                          <a:solidFill>
                            <a:srgbClr val="4175B5"/>
                          </a:solidFill>
                          <a:latin typeface="Arial"/>
                          <a:ea typeface="Arial"/>
                          <a:cs typeface="Arial"/>
                        </a:rPr>
                        <a:t>8.</a:t>
                      </a:r>
                    </a:p>
                  </a:txBody>
                  <a:tcPr anchor="ctr" anchorCtr="false" marB="45703" marL="91440" marR="91440" marT="45703" vert="horz">
                    <a:lnL w="19050">
                      <a:solidFill>
                        <a:srgbClr val="4175B5"/>
                      </a:solidFill>
                      <a:prstDash val="solid"/>
                    </a:lnL>
                    <a:lnR w="19050">
                      <a:solidFill>
                        <a:srgbClr val="4175B5"/>
                      </a:solidFill>
                      <a:prstDash val="solid"/>
                    </a:lnR>
                    <a:lnT w="19050">
                      <a:solidFill>
                        <a:srgbClr val="4175B5"/>
                      </a:solidFill>
                      <a:prstDash val="solid"/>
                    </a:lnT>
                    <a:lnB w="19050">
                      <a:solidFill>
                        <a:srgbClr val="4175B5"/>
                      </a:solidFill>
                      <a:prstDash val="solid"/>
                      <a:headEnd len="med" type="none" w="med"/>
                      <a:tailEnd len="med" type="none" w="med"/>
                    </a:lnB>
                    <a:solidFill>
                      <a:srgbClr val="EEF2FA"/>
                    </a:solidFill>
                  </a:tcPr>
                </a:tc>
                <a:tc gridSpan="1" hMerge="false" rowSpan="1" vMerge="false"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algn="l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anchor="ctr" anchorCtr="false" marB="45703" marL="91440" marR="91440" marT="45703" vert="horz">
                    <a:lnL w="19050">
                      <a:solidFill>
                        <a:srgbClr val="4175B5"/>
                      </a:solidFill>
                      <a:prstDash val="solid"/>
                    </a:lnL>
                    <a:lnR w="19050">
                      <a:solidFill>
                        <a:srgbClr val="4175B5"/>
                      </a:solidFill>
                      <a:prstDash val="solid"/>
                    </a:lnR>
                    <a:lnT w="19050">
                      <a:solidFill>
                        <a:srgbClr val="4175B5"/>
                      </a:solidFill>
                      <a:prstDash val="solid"/>
                    </a:lnT>
                    <a:lnB w="19050">
                      <a:solidFill>
                        <a:srgbClr val="4175B5"/>
                      </a:solidFill>
                      <a:prstDash val="solid"/>
                      <a:headEnd len="med" type="none" w="med"/>
                      <a:tailEnd len="med" type="none" w="med"/>
                    </a:lnB>
                    <a:solidFill>
                      <a:srgbClr val="EEF2FA"/>
                    </a:solidFill>
                  </a:tcPr>
                </a:tc>
                <a:tc gridSpan="1" hMerge="false" rowSpan="1" vMerge="false"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algn="l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anchor="ctr" anchorCtr="false" marB="45703" marL="91440" marR="91440" marT="45703" vert="horz">
                    <a:lnL w="19050">
                      <a:solidFill>
                        <a:srgbClr val="4175B5"/>
                      </a:solidFill>
                      <a:prstDash val="solid"/>
                    </a:lnL>
                    <a:lnR w="19050">
                      <a:solidFill>
                        <a:srgbClr val="4175B5"/>
                      </a:solidFill>
                      <a:prstDash val="solid"/>
                    </a:lnR>
                    <a:lnT w="19050">
                      <a:solidFill>
                        <a:srgbClr val="4175B5"/>
                      </a:solidFill>
                      <a:prstDash val="solid"/>
                    </a:lnT>
                    <a:lnB w="19050">
                      <a:solidFill>
                        <a:srgbClr val="4175B5"/>
                      </a:solidFill>
                      <a:prstDash val="solid"/>
                      <a:headEnd len="med" type="none" w="med"/>
                      <a:tailEnd len="med" type="none" w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 gridSpan="1" hMerge="false" rowSpan="1" vMerge="false"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algn="ctr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false" cap="none" i="false" strike="noStrike" sz="1400" u="none">
                          <a:solidFill>
                            <a:srgbClr val="4175B5"/>
                          </a:solidFill>
                          <a:latin typeface="Calibri"/>
                          <a:ea typeface="Calibri"/>
                          <a:cs typeface="Calibri"/>
                        </a:rPr>
                        <a:t>9.</a:t>
                      </a:r>
                    </a:p>
                  </a:txBody>
                  <a:tcPr anchor="ctr" anchorCtr="false" marB="45705" marL="91440" marR="91440" marT="45705" vert="horz">
                    <a:lnL w="19050">
                      <a:solidFill>
                        <a:srgbClr val="4175B5"/>
                      </a:solidFill>
                      <a:prstDash val="solid"/>
                    </a:lnL>
                    <a:lnR w="19050">
                      <a:solidFill>
                        <a:srgbClr val="4175B5"/>
                      </a:solidFill>
                      <a:prstDash val="solid"/>
                    </a:lnR>
                    <a:lnT w="19050">
                      <a:solidFill>
                        <a:srgbClr val="4175B5"/>
                      </a:solidFill>
                      <a:prstDash val="solid"/>
                      <a:headEnd len="med" type="none" w="med"/>
                      <a:tailEnd len="med" type="none" w="med"/>
                    </a:lnT>
                    <a:lnB w="19050">
                      <a:solidFill>
                        <a:srgbClr val="4175B5"/>
                      </a:solidFill>
                      <a:prstDash val="solid"/>
                      <a:headEnd len="med" type="none" w="med"/>
                      <a:tailEnd len="med" type="none" w="med"/>
                    </a:lnB>
                    <a:solidFill>
                      <a:srgbClr val="EEF2FA"/>
                    </a:solidFill>
                  </a:tcPr>
                </a:tc>
                <a:tc gridSpan="1" hMerge="false" rowSpan="1" vMerge="false">
                  <a:txBody>
                    <a:bodyPr/>
                    <a:lstStyle>
                      <a:defPPr/>
                      <a:lvl1pPr lvl="0"/>
                    </a:lstStyle>
                    <a:p>
                      <a:pPr algn="l" indent="0" marL="0"/>
                      <a:endParaRPr sz="16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anchor="ctr" anchorCtr="false" marB="45705" marL="91440" marR="91440" marT="45705" vert="horz">
                    <a:lnL w="19050">
                      <a:solidFill>
                        <a:srgbClr val="4175B5"/>
                      </a:solidFill>
                      <a:prstDash val="solid"/>
                    </a:lnL>
                    <a:lnR w="19050">
                      <a:solidFill>
                        <a:srgbClr val="4175B5"/>
                      </a:solidFill>
                      <a:prstDash val="solid"/>
                    </a:lnR>
                    <a:lnT w="19050">
                      <a:solidFill>
                        <a:srgbClr val="4175B5"/>
                      </a:solidFill>
                      <a:prstDash val="solid"/>
                      <a:headEnd len="med" type="none" w="med"/>
                      <a:tailEnd len="med" type="none" w="med"/>
                    </a:lnT>
                    <a:lnB w="19050">
                      <a:solidFill>
                        <a:srgbClr val="4175B5"/>
                      </a:solidFill>
                      <a:prstDash val="solid"/>
                      <a:headEnd len="med" type="none" w="med"/>
                      <a:tailEnd len="med" type="none" w="med"/>
                    </a:lnB>
                    <a:solidFill>
                      <a:srgbClr val="EEF2FA"/>
                    </a:solidFill>
                  </a:tcPr>
                </a:tc>
                <a:tc gridSpan="1" hMerge="false" rowSpan="1" vMerge="false"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algn="l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anchor="ctr" anchorCtr="false" marB="45705" marL="91440" marR="91440" marT="45705" vert="horz">
                    <a:lnL w="19050">
                      <a:solidFill>
                        <a:srgbClr val="4175B5"/>
                      </a:solidFill>
                      <a:prstDash val="solid"/>
                    </a:lnL>
                    <a:lnR w="19050">
                      <a:solidFill>
                        <a:srgbClr val="4175B5"/>
                      </a:solidFill>
                      <a:prstDash val="solid"/>
                    </a:lnR>
                    <a:lnT w="19050">
                      <a:solidFill>
                        <a:srgbClr val="4175B5"/>
                      </a:solidFill>
                      <a:prstDash val="solid"/>
                      <a:headEnd len="med" type="none" w="med"/>
                      <a:tailEnd len="med" type="none" w="med"/>
                    </a:lnT>
                    <a:lnB w="19050">
                      <a:solidFill>
                        <a:srgbClr val="4175B5"/>
                      </a:solidFill>
                      <a:prstDash val="solid"/>
                      <a:headEnd len="med" type="none" w="med"/>
                      <a:tailEnd len="med" type="none" w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 gridSpan="1" hMerge="false" rowSpan="1" vMerge="false"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algn="ctr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false" cap="none" i="false" strike="noStrike" sz="1400" u="none">
                          <a:solidFill>
                            <a:srgbClr val="4175B5"/>
                          </a:solidFill>
                          <a:latin typeface="Arial"/>
                          <a:ea typeface="Arial"/>
                          <a:cs typeface="Arial"/>
                        </a:rPr>
                        <a:t>10.</a:t>
                      </a:r>
                    </a:p>
                  </a:txBody>
                  <a:tcPr anchor="ctr" anchorCtr="false" marB="45705" marL="91440" marR="91440" marT="45705" vert="horz">
                    <a:lnL w="19050">
                      <a:solidFill>
                        <a:srgbClr val="4175B5"/>
                      </a:solidFill>
                      <a:prstDash val="solid"/>
                    </a:lnL>
                    <a:lnR w="19050">
                      <a:solidFill>
                        <a:srgbClr val="4175B5"/>
                      </a:solidFill>
                      <a:prstDash val="solid"/>
                      <a:headEnd len="med" type="none" w="med"/>
                      <a:tailEnd len="med" type="none" w="med"/>
                    </a:lnR>
                    <a:lnT w="19050">
                      <a:solidFill>
                        <a:srgbClr val="4175B5"/>
                      </a:solidFill>
                      <a:prstDash val="solid"/>
                      <a:headEnd len="med" type="none" w="med"/>
                      <a:tailEnd len="med" type="none" w="med"/>
                    </a:lnT>
                    <a:lnB w="19050">
                      <a:solidFill>
                        <a:srgbClr val="4175B5"/>
                      </a:solidFill>
                      <a:prstDash val="solid"/>
                      <a:headEnd len="med" type="none" w="med"/>
                      <a:tailEnd len="med" type="none" w="med"/>
                    </a:lnB>
                    <a:solidFill>
                      <a:srgbClr val="EEF2FA"/>
                    </a:solidFill>
                  </a:tcPr>
                </a:tc>
                <a:tc gridSpan="1" hMerge="false" rowSpan="1" vMerge="false">
                  <a:txBody>
                    <a:bodyPr/>
                    <a:lstStyle>
                      <a:defPPr/>
                      <a:lvl1pPr lvl="0"/>
                    </a:lstStyle>
                    <a:p>
                      <a:pPr algn="l" indent="0" marL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anchor="ctr" anchorCtr="false" marB="45705" marL="91440" marR="91440" marT="45705" vert="horz">
                    <a:lnL w="19050">
                      <a:solidFill>
                        <a:srgbClr val="4175B5"/>
                      </a:solidFill>
                      <a:prstDash val="solid"/>
                      <a:headEnd len="med" type="none" w="med"/>
                      <a:tailEnd len="med" type="none" w="med"/>
                    </a:lnL>
                    <a:lnR w="19050">
                      <a:solidFill>
                        <a:srgbClr val="4175B5"/>
                      </a:solidFill>
                      <a:prstDash val="solid"/>
                      <a:headEnd len="med" type="none" w="med"/>
                      <a:tailEnd len="med" type="none" w="med"/>
                    </a:lnR>
                    <a:lnT w="19050">
                      <a:solidFill>
                        <a:srgbClr val="4175B5"/>
                      </a:solidFill>
                      <a:prstDash val="solid"/>
                      <a:headEnd len="med" type="none" w="med"/>
                      <a:tailEnd len="med" type="none" w="med"/>
                    </a:lnT>
                    <a:lnB w="19050">
                      <a:solidFill>
                        <a:srgbClr val="4175B5"/>
                      </a:solidFill>
                      <a:prstDash val="solid"/>
                      <a:headEnd len="med" type="none" w="med"/>
                      <a:tailEnd len="med" type="none" w="med"/>
                    </a:lnB>
                    <a:solidFill>
                      <a:srgbClr val="EEF2FA"/>
                    </a:solidFill>
                  </a:tcPr>
                </a:tc>
                <a:tc gridSpan="1" hMerge="false" rowSpan="1" vMerge="false">
                  <a:txBody>
                    <a:bodyPr/>
                    <a:lstStyle>
                      <a:defPPr/>
                      <a:lvl1pPr lvl="0"/>
                    </a:lstStyle>
                    <a:p>
                      <a:pPr algn="l" indent="0" marL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anchor="ctr" anchorCtr="false" marB="45705" marL="91440" marR="91440" marT="45705" vert="horz">
                    <a:lnL w="19050">
                      <a:solidFill>
                        <a:srgbClr val="4175B5"/>
                      </a:solidFill>
                      <a:prstDash val="solid"/>
                      <a:headEnd len="med" type="none" w="med"/>
                      <a:tailEnd len="med" type="none" w="med"/>
                    </a:lnL>
                    <a:lnR w="19050">
                      <a:solidFill>
                        <a:srgbClr val="4175B5"/>
                      </a:solidFill>
                      <a:prstDash val="solid"/>
                    </a:lnR>
                    <a:lnT w="19050">
                      <a:solidFill>
                        <a:srgbClr val="4175B5"/>
                      </a:solidFill>
                      <a:prstDash val="solid"/>
                      <a:headEnd len="med" type="none" w="med"/>
                      <a:tailEnd len="med" type="none" w="med"/>
                    </a:lnT>
                    <a:lnB w="19050">
                      <a:solidFill>
                        <a:srgbClr val="4175B5"/>
                      </a:solidFill>
                      <a:prstDash val="solid"/>
                      <a:headEnd len="med" type="none" w="med"/>
                      <a:tailEnd len="med" type="none" w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 gridSpan="1" hMerge="false" rowSpan="1" vMerge="false">
                  <a:txBody>
                    <a:bodyPr/>
                    <a:lstStyle>
                      <a:defPPr/>
                      <a:lvl1pPr lvl="0"/>
                    </a:lstStyle>
                    <a:p>
                      <a:pPr algn="ctr" indent="0" marL="0"/>
                      <a:r>
                        <a:rPr>
                          <a:solidFill>
                            <a:schemeClr val="accent1"/>
                          </a:solidFill>
                        </a:rPr>
                        <a:t>11.</a:t>
                      </a:r>
                      <a:endParaRPr>
                        <a:solidFill>
                          <a:schemeClr val="accent1"/>
                        </a:solidFill>
                      </a:endParaRPr>
                    </a:p>
                  </a:txBody>
                  <a:tcPr anchor="ctr" anchorCtr="false" marB="45705" marL="91440" marR="91440" marT="45705" vert="horz">
                    <a:lnL w="19050">
                      <a:solidFill>
                        <a:srgbClr val="4175B5"/>
                      </a:solidFill>
                      <a:prstDash val="solid"/>
                    </a:lnL>
                    <a:lnR w="19050">
                      <a:solidFill>
                        <a:srgbClr val="4175B5"/>
                      </a:solidFill>
                      <a:prstDash val="solid"/>
                      <a:headEnd len="med" type="none" w="med"/>
                      <a:tailEnd len="med" type="none" w="med"/>
                    </a:lnR>
                    <a:lnT w="19050">
                      <a:solidFill>
                        <a:srgbClr val="4175B5"/>
                      </a:solidFill>
                      <a:prstDash val="solid"/>
                      <a:headEnd len="med" type="none" w="med"/>
                      <a:tailEnd len="med" type="none" w="med"/>
                    </a:lnT>
                    <a:lnB w="1905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 gridSpan="1" hMerge="false" rowSpan="1" vMerge="false">
                  <a:txBody>
                    <a:bodyPr/>
                    <a:lstStyle>
                      <a:defPPr/>
                      <a:lvl1pPr lvl="0"/>
                    </a:lstStyle>
                    <a:p>
                      <a:pPr algn="l" indent="0" marL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anchor="ctr" anchorCtr="false" marB="45705" marL="91440" marR="91440" marT="45705" vert="horz">
                    <a:lnL w="19050">
                      <a:solidFill>
                        <a:srgbClr val="4175B5"/>
                      </a:solidFill>
                      <a:prstDash val="solid"/>
                      <a:headEnd len="med" type="none" w="med"/>
                      <a:tailEnd len="med" type="none" w="med"/>
                    </a:lnL>
                    <a:lnR w="19050">
                      <a:solidFill>
                        <a:srgbClr val="4175B5"/>
                      </a:solidFill>
                      <a:prstDash val="solid"/>
                      <a:headEnd len="med" type="none" w="med"/>
                      <a:tailEnd len="med" type="none" w="med"/>
                    </a:lnR>
                    <a:lnT w="19050">
                      <a:solidFill>
                        <a:srgbClr val="4175B5"/>
                      </a:solidFill>
                      <a:prstDash val="solid"/>
                      <a:headEnd len="med" type="none" w="med"/>
                      <a:tailEnd len="med" type="none" w="med"/>
                    </a:lnT>
                    <a:lnB w="1905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 gridSpan="1" hMerge="false" rowSpan="1" vMerge="false"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algn="ctr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anchor="ctr" anchorCtr="false" marB="45705" marL="91440" marR="91440" marT="45705" vert="horz">
                    <a:lnL w="19050">
                      <a:solidFill>
                        <a:srgbClr val="4175B5"/>
                      </a:solidFill>
                      <a:prstDash val="solid"/>
                      <a:headEnd len="med" type="none" w="med"/>
                      <a:tailEnd len="med" type="none" w="med"/>
                    </a:lnL>
                    <a:lnR w="19050">
                      <a:solidFill>
                        <a:srgbClr val="4175B5"/>
                      </a:solidFill>
                      <a:prstDash val="solid"/>
                    </a:lnR>
                    <a:lnT w="19050">
                      <a:solidFill>
                        <a:srgbClr val="4175B5"/>
                      </a:solidFill>
                      <a:prstDash val="solid"/>
                      <a:headEnd len="med" type="none" w="med"/>
                      <a:tailEnd len="med" type="none" w="med"/>
                    </a:lnT>
                    <a:lnB w="1905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hidden="false" id="139" name="Shape 139"/>
          <p:cNvSpPr txBox="false"/>
          <p:nvPr isPhoto="false"/>
        </p:nvSpPr>
        <p:spPr>
          <a:xfrm flipH="false" flipV="false" rot="0"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bIns="45720" lIns="91440" rIns="91440" tIns="45720" wrap="none">
            <a:spAutoFit/>
          </a:bodyPr>
          <a:lstStyle>
            <a:defPPr/>
            <a:lvl1pPr algn="l" lvl="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ea typeface="Arial"/>
                <a:cs typeface="Arial"/>
              </a:defRPr>
            </a:lvl1pPr>
            <a:lvl2pPr algn="l" indent="-285750" lvl="1" marL="74295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ea typeface="Arial"/>
                <a:cs typeface="Arial"/>
              </a:defRPr>
            </a:lvl2pPr>
            <a:lvl3pPr algn="l" indent="-228600" lvl="2" marL="1143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ea typeface="Arial"/>
                <a:cs typeface="Arial"/>
              </a:defRPr>
            </a:lvl3pPr>
            <a:lvl4pPr algn="l" indent="-228600" lvl="3" marL="1600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ea typeface="Arial"/>
                <a:cs typeface="Arial"/>
              </a:defRPr>
            </a:lvl4pPr>
            <a:lvl5pPr algn="l" indent="-228600" lvl="4" marL="20574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ea typeface="Arial"/>
                <a:cs typeface="Arial"/>
              </a:defRPr>
            </a:lvl5pPr>
            <a:lvl6pPr algn="l" indent="-228600" lvl="5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ea typeface="Arial"/>
                <a:cs typeface="Arial"/>
              </a:defRPr>
            </a:lvl6pPr>
            <a:lvl7pPr algn="l" indent="-228600" lvl="6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ea typeface="Arial"/>
                <a:cs typeface="Arial"/>
              </a:defRPr>
            </a:lvl7pPr>
            <a:lvl8pPr algn="l" indent="-228600" lvl="7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ea typeface="Arial"/>
                <a:cs typeface="Arial"/>
              </a:defRPr>
            </a:lvl8pPr>
            <a:lvl9pPr algn="l" indent="-228600" lvl="8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ea typeface="Arial"/>
                <a:cs typeface="Arial"/>
              </a:defRPr>
            </a:lvl9pPr>
          </a:lstStyle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b="true">
                <a:solidFill>
                  <a:srgbClr val="4175B5"/>
                </a:solidFill>
              </a:rPr>
              <a:t>Оценки, полученные на экзаменах и зачетах</a:t>
            </a:r>
          </a:p>
        </p:txBody>
      </p:sp>
      <p:pic>
        <p:nvPicPr>
          <p:cNvPr hidden="false" id="141" name="Picture 141"/>
          <p:cNvPicPr preferRelativeResize="true"/>
          <p:nvPr isPhoto="false"/>
        </p:nvPicPr>
        <p:blipFill>
          <a:blip r:embed="rId1"/>
          <a:stretch/>
        </p:blipFill>
        <p:spPr>
          <a:xfrm flipH="false" flipV="false" rot="0">
            <a:off x="0" y="-26980"/>
            <a:ext cx="1195635" cy="1195635"/>
          </a:xfrm>
          <a:prstGeom prst="rect">
            <a:avLst/>
          </a:prstGeom>
        </p:spPr>
      </p:pic>
    </p:spTree>
  </p:cSld>
</p:sld>
</file>

<file path=ppt/slides/slide7.xml><?xml version="1.0" encoding="utf-8"?>
<p:sld xmlns:a="http://schemas.openxmlformats.org/drawingml/2006/main" xmlns:a14="http://schemas.microsoft.com/office/drawing/2010/main" xmlns:a15="http://schemas.microsoft.com/office/drawing/2012/main" xmlns:asvg="http://schemas.microsoft.com/office/drawing/2016/SVG/main" xmlns:c="http://schemas.openxmlformats.org/drawingml/2006/chart" xmlns:co="http://ncloudtech.com" xmlns:co-ooxml="http://ncloudtech.com/ooxml" xmlns:m="http://schemas.openxmlformats.org/officeDocument/2006/math" xmlns:mc="http://schemas.openxmlformats.org/markup-compatibility/2006" xmlns:o="urn:schemas-microsoft-com:office:office" xmlns:p="http://schemas.openxmlformats.org/presentationml/2006/main" xmlns:p14="http://schemas.microsoft.com/office/powerpoint/2010/main" xmlns:pic="http://schemas.openxmlformats.org/drawingml/2006/picture" xmlns:r="http://schemas.openxmlformats.org/officeDocument/2006/relationships" xmlns:s="http://schemas.openxmlformats.org/officeDocument/2006/sharedTypes" xmlns:sl="http://schemas.openxmlformats.org/schemaLibrary/2006/main" xmlns:v="urn:schemas-microsoft-com:vml" xmlns:w="http://schemas.openxmlformats.org/wordprocessingml/2006/main" xmlns:w10="urn:schemas-microsoft-com:office:word" xmlns:w14="http://schemas.microsoft.com/office/word/2010/wordml" xmlns:w15="http://schemas.microsoft.com/office/word/2012/wordml" xmlns:wp="http://schemas.openxmlformats.org/drawingml/2006/wordprocessingDrawing" xmlns:wpg="http://schemas.microsoft.com/office/word/2010/wordprocessingGroup" xmlns:wps="http://schemas.microsoft.com/office/word/2010/wordprocessingShape" xmlns:x="urn:schemas-microsoft-com:office:excel" xmlns:x12ac="http://schemas.microsoft.com/office/spreadsheetml/2011/1/ac" xmlns:x14="http://schemas.microsoft.com/office/spreadsheetml/2009/9/main" xmlns:xdr="http://schemas.openxmlformats.org/drawingml/2006/spreadsheetDrawing" xmlns:xm="http://schemas.microsoft.com/office/excel/2006/main" mc:Ignorable="co co-ooxml w14 x14 w15" show="true" showMasterSp="true">
  <p:cSld name="">
    <p:spTree>
      <p:nvGrpSpPr>
        <p:cNvPr hidden="false" id="142" name="GroupShape 142"/>
        <p:cNvGrpSpPr/>
        <p:nvPr isPhoto="false"/>
      </p:nvGrpSpPr>
      <p:grpSpPr>
        <a:xfrm flipH="false" flipV="false" rot="0">
          <a:off x="0" y="0"/>
          <a:ext cx="0" cy="0"/>
          <a:chOff x="0" y="0"/>
          <a:chExt cx="0" cy="0"/>
        </a:xfrm>
      </p:grpSpPr>
      <p:sp>
        <p:nvSpPr>
          <p:cNvPr hidden="false" id="143" name="Shape 143"/>
          <p:cNvSpPr txBox="false"/>
          <p:nvPr isPhoto="false"/>
        </p:nvSpPr>
        <p:spPr>
          <a:xfrm flipH="false" flipV="false" rot="0"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bIns="45720" lIns="91440" rIns="91440" tIns="45720" wrap="none">
            <a:spAutoFit/>
          </a:bodyPr>
          <a:lstStyle>
            <a:defPPr/>
            <a:lvl1pPr algn="l" lvl="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ea typeface="Arial"/>
                <a:cs typeface="Arial"/>
              </a:defRPr>
            </a:lvl1pPr>
            <a:lvl2pPr algn="l" indent="-285750" lvl="1" marL="74295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ea typeface="Arial"/>
                <a:cs typeface="Arial"/>
              </a:defRPr>
            </a:lvl2pPr>
            <a:lvl3pPr algn="l" indent="-228600" lvl="2" marL="1143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ea typeface="Arial"/>
                <a:cs typeface="Arial"/>
              </a:defRPr>
            </a:lvl3pPr>
            <a:lvl4pPr algn="l" indent="-228600" lvl="3" marL="1600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ea typeface="Arial"/>
                <a:cs typeface="Arial"/>
              </a:defRPr>
            </a:lvl4pPr>
            <a:lvl5pPr algn="l" indent="-228600" lvl="4" marL="20574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ea typeface="Arial"/>
                <a:cs typeface="Arial"/>
              </a:defRPr>
            </a:lvl5pPr>
            <a:lvl6pPr algn="l" indent="-228600" lvl="5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ea typeface="Arial"/>
                <a:cs typeface="Arial"/>
              </a:defRPr>
            </a:lvl6pPr>
            <a:lvl7pPr algn="l" indent="-228600" lvl="6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ea typeface="Arial"/>
                <a:cs typeface="Arial"/>
              </a:defRPr>
            </a:lvl7pPr>
            <a:lvl8pPr algn="l" indent="-228600" lvl="7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ea typeface="Arial"/>
                <a:cs typeface="Arial"/>
              </a:defRPr>
            </a:lvl8pPr>
            <a:lvl9pPr algn="l" indent="-228600" lvl="8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ea typeface="Arial"/>
                <a:cs typeface="Arial"/>
              </a:defRPr>
            </a:lvl9pPr>
          </a:lstStyle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b="true" sz="2400"/>
              <a:t> РЕЗУЛЬТАТЫ ПРОМЕЖУТОЧНОЙ АТТЕСТАЦИИ </a:t>
            </a:r>
          </a:p>
        </p:txBody>
      </p:sp>
      <p:sp>
        <p:nvSpPr>
          <p:cNvPr hidden="false" id="144" name="Shape 144"/>
          <p:cNvSpPr txBox="false"/>
          <p:nvPr isPhoto="false"/>
        </p:nvSpPr>
        <p:spPr>
          <a:xfrm flipH="false" flipV="false" rot="0"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anchor="ctr" bIns="45720" lIns="91440" rIns="91440" tIns="45720"/>
          <a:p>
            <a:pPr algn="ctr">
              <a:spcBef>
                <a:spcPts val="0"/>
              </a:spcBef>
              <a:spcAft>
                <a:spcPts val="0"/>
              </a:spcAft>
            </a:pPr>
            <a:endParaRPr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145" name="Shape 145"/>
          <p:cNvSpPr txBox="false"/>
          <p:nvPr isPhoto="false"/>
        </p:nvSpPr>
        <p:spPr>
          <a:xfrm flipH="false" flipV="false" rot="0"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txBody>
          <a:bodyPr anchor="ctr" bIns="45720" lIns="91440" rIns="91440" tIns="45720"/>
          <a:p>
            <a:pPr algn="ctr">
              <a:spcBef>
                <a:spcPts val="0"/>
              </a:spcBef>
              <a:spcAft>
                <a:spcPts val="0"/>
              </a:spcAft>
            </a:pPr>
            <a:endParaRPr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146" name="Shape 146"/>
          <p:cNvSpPr txBox="false"/>
          <p:nvPr isPhoto="false"/>
        </p:nvSpPr>
        <p:spPr>
          <a:xfrm flipH="false" flipV="false" rot="0"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txBody>
          <a:bodyPr anchor="ctr" bIns="45720" lIns="91440" rIns="91440" tIns="45720"/>
          <a:p>
            <a:pPr algn="ctr">
              <a:spcBef>
                <a:spcPts val="0"/>
              </a:spcBef>
              <a:spcAft>
                <a:spcPts val="0"/>
              </a:spcAft>
            </a:pPr>
            <a:endParaRPr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graphicFrame>
        <p:nvGraphicFramePr>
          <p:cNvPr hidden="false" id="147" name="Table 147"/>
          <p:cNvGraphicFramePr/>
          <p:nvPr isPhoto="false"/>
        </p:nvGraphicFramePr>
        <p:xfrm flipH="false" flipV="false" rot="0">
          <a:off x="166646" y="2357430"/>
          <a:ext cx="11712575" cy="4261418"/>
        </p:xfrm>
        <a:graphic>
          <a:graphicData uri="http://schemas.openxmlformats.org/drawingml/2006/table">
            <a:tbl>
              <a:tblPr bandCol="false" bandRow="false" firstCol="false" firstRow="false" lastCol="false" lastRow="false"/>
              <a:tblGrid>
                <a:gridCol w="1036638"/>
                <a:gridCol w="5840412"/>
                <a:gridCol w="4835525"/>
              </a:tblGrid>
              <a:tr h="424366">
                <a:tc gridSpan="1" hMerge="false" rowSpan="1" vMerge="false"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algn="ctr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true" cap="none" i="false" strike="noStrike" sz="1400" u="none">
                          <a:solidFill>
                            <a:srgbClr val="4175B5"/>
                          </a:solidFill>
                          <a:latin typeface="Calibri"/>
                          <a:ea typeface="Calibri"/>
                          <a:cs typeface="Calibri"/>
                        </a:rPr>
                        <a:t>№</a:t>
                      </a:r>
                    </a:p>
                    <a:p>
                      <a:pPr algn="ctr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true" cap="none" i="false" strike="noStrike" sz="1400" u="none">
                          <a:solidFill>
                            <a:srgbClr val="4175B5"/>
                          </a:solidFill>
                          <a:latin typeface="Calibri"/>
                          <a:ea typeface="Calibri"/>
                          <a:cs typeface="Calibri"/>
                        </a:rPr>
                        <a:t>п/п</a:t>
                      </a:r>
                      <a:endParaRPr b="true" cap="none" i="false" strike="noStrike" sz="1400" u="none">
                        <a:solidFill>
                          <a:srgbClr val="4175B5"/>
                        </a:solidFill>
                        <a:latin typeface="Calibri"/>
                        <a:ea typeface="Calibri"/>
                        <a:cs typeface="Calibri"/>
                      </a:endParaRPr>
                    </a:p>
                  </a:txBody>
                  <a:tcPr anchor="ctr" anchorCtr="false" marB="45703" marL="91440" marR="91440" marT="45703" vert="horz">
                    <a:lnL w="19050">
                      <a:solidFill>
                        <a:srgbClr val="4175B5"/>
                      </a:solidFill>
                      <a:prstDash val="solid"/>
                    </a:lnL>
                    <a:lnR w="19050">
                      <a:solidFill>
                        <a:srgbClr val="4175B5"/>
                      </a:solidFill>
                      <a:prstDash val="solid"/>
                    </a:lnR>
                    <a:lnT w="19050">
                      <a:solidFill>
                        <a:srgbClr val="4175B5"/>
                      </a:solidFill>
                      <a:prstDash val="solid"/>
                    </a:lnT>
                    <a:lnB w="19050">
                      <a:solidFill>
                        <a:srgbClr val="4175B5"/>
                      </a:solidFill>
                      <a:prstDash val="solid"/>
                    </a:lnB>
                    <a:solidFill>
                      <a:srgbClr val="8DB3E2"/>
                    </a:solidFill>
                  </a:tcPr>
                </a:tc>
                <a:tc gridSpan="1" hMerge="false" rowSpan="1" vMerge="false"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algn="ctr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true" cap="none" i="false" strike="noStrike" sz="1400" u="none">
                          <a:solidFill>
                            <a:srgbClr val="4175B5"/>
                          </a:solidFill>
                          <a:latin typeface="Arial"/>
                          <a:ea typeface="Arial"/>
                          <a:cs typeface="Arial"/>
                        </a:rPr>
                        <a:t>Наименование дисциплины</a:t>
                      </a:r>
                    </a:p>
                  </a:txBody>
                  <a:tcPr anchor="ctr" anchorCtr="false" marB="45703" marL="91440" marR="91440" marT="45703" vert="horz">
                    <a:lnL w="19050">
                      <a:solidFill>
                        <a:srgbClr val="4175B5"/>
                      </a:solidFill>
                      <a:prstDash val="solid"/>
                    </a:lnL>
                    <a:lnR w="19050">
                      <a:solidFill>
                        <a:srgbClr val="4175B5"/>
                      </a:solidFill>
                      <a:prstDash val="solid"/>
                    </a:lnR>
                    <a:lnT w="19050">
                      <a:solidFill>
                        <a:srgbClr val="4175B5"/>
                      </a:solidFill>
                      <a:prstDash val="solid"/>
                    </a:lnT>
                    <a:lnB w="19050">
                      <a:solidFill>
                        <a:srgbClr val="4175B5"/>
                      </a:solidFill>
                      <a:prstDash val="solid"/>
                    </a:lnB>
                    <a:solidFill>
                      <a:srgbClr val="8DB3E2"/>
                    </a:solidFill>
                  </a:tcPr>
                </a:tc>
                <a:tc gridSpan="1" hMerge="false" rowSpan="1" vMerge="false"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algn="ctr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true" cap="none" i="false" strike="noStrike" sz="1400" u="none">
                          <a:solidFill>
                            <a:srgbClr val="4175B5"/>
                          </a:solidFill>
                          <a:latin typeface="Calibri"/>
                          <a:ea typeface="Calibri"/>
                          <a:cs typeface="Calibri"/>
                        </a:rPr>
                        <a:t>Оценка</a:t>
                      </a:r>
                    </a:p>
                  </a:txBody>
                  <a:tcPr anchor="ctr" anchorCtr="false" marB="45703" marL="91440" marR="91440" marT="45703" vert="horz">
                    <a:lnL w="19050">
                      <a:solidFill>
                        <a:srgbClr val="4175B5"/>
                      </a:solidFill>
                      <a:prstDash val="solid"/>
                    </a:lnL>
                    <a:lnR w="19050">
                      <a:solidFill>
                        <a:srgbClr val="4175B5"/>
                      </a:solidFill>
                      <a:prstDash val="solid"/>
                    </a:lnR>
                    <a:lnT w="19050">
                      <a:solidFill>
                        <a:srgbClr val="4175B5"/>
                      </a:solidFill>
                      <a:prstDash val="solid"/>
                    </a:lnT>
                    <a:lnB w="19050">
                      <a:solidFill>
                        <a:srgbClr val="4175B5"/>
                      </a:solidFill>
                      <a:prstDash val="solid"/>
                    </a:lnB>
                    <a:solidFill>
                      <a:srgbClr val="8DB3E2"/>
                    </a:solidFill>
                  </a:tcPr>
                </a:tc>
              </a:tr>
              <a:tr h="255224">
                <a:tc gridSpan="1" hMerge="false" rowSpan="1" vMerge="false"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algn="ctr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b="true" cap="none" i="false" strike="noStrike" sz="1400" u="none">
                        <a:solidFill>
                          <a:srgbClr val="4175B5"/>
                        </a:solidFill>
                        <a:latin typeface="Calibri"/>
                        <a:ea typeface="Calibri"/>
                        <a:cs typeface="Calibri"/>
                      </a:endParaRPr>
                    </a:p>
                  </a:txBody>
                  <a:tcPr anchor="ctr" anchorCtr="false" marB="45703" marL="91440" marR="91440" marT="45703" vert="horz">
                    <a:lnL w="19050">
                      <a:solidFill>
                        <a:srgbClr val="4175B5"/>
                      </a:solidFill>
                      <a:prstDash val="solid"/>
                    </a:lnL>
                    <a:lnR w="19050">
                      <a:solidFill>
                        <a:srgbClr val="4175B5"/>
                      </a:solidFill>
                      <a:prstDash val="solid"/>
                    </a:lnR>
                    <a:lnT w="19050">
                      <a:solidFill>
                        <a:srgbClr val="4175B5"/>
                      </a:solidFill>
                      <a:prstDash val="solid"/>
                    </a:lnT>
                    <a:lnB w="19050">
                      <a:solidFill>
                        <a:srgbClr val="4175B5"/>
                      </a:solidFill>
                      <a:prstDash val="solid"/>
                    </a:lnB>
                    <a:solidFill>
                      <a:srgbClr val="8DB3E2"/>
                    </a:solidFill>
                  </a:tcPr>
                </a:tc>
                <a:tc gridSpan="2" hMerge="false" rowSpan="1" vMerge="false"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algn="ctr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true" cap="none" i="false" strike="noStrike" sz="1400" u="none">
                          <a:solidFill>
                            <a:srgbClr val="4175B5"/>
                          </a:solidFill>
                          <a:latin typeface="Arial"/>
                          <a:ea typeface="Arial"/>
                          <a:cs typeface="Arial"/>
                        </a:rPr>
                        <a:t>5 семестр</a:t>
                      </a:r>
                    </a:p>
                  </a:txBody>
                  <a:tcPr anchor="ctr" anchorCtr="false" marB="45703" marL="91440" marR="91440" marT="45703" vert="horz">
                    <a:lnL w="19050">
                      <a:solidFill>
                        <a:srgbClr val="4175B5"/>
                      </a:solidFill>
                      <a:prstDash val="solid"/>
                    </a:lnL>
                    <a:lnR w="19050">
                      <a:solidFill>
                        <a:srgbClr val="4175B5"/>
                      </a:solidFill>
                      <a:prstDash val="solid"/>
                    </a:lnR>
                    <a:lnT w="19050">
                      <a:solidFill>
                        <a:srgbClr val="4175B5"/>
                      </a:solidFill>
                      <a:prstDash val="solid"/>
                    </a:lnT>
                    <a:lnB w="19050">
                      <a:solidFill>
                        <a:srgbClr val="4175B5"/>
                      </a:solidFill>
                      <a:prstDash val="solid"/>
                    </a:lnB>
                    <a:solidFill>
                      <a:srgbClr val="8DB3E2"/>
                    </a:solidFill>
                  </a:tcPr>
                </a:tc>
                <a:tc gridSpan="1" hMerge="true" rowSpan="1" vMerge="false">
                  <a:txBody>
                    <a:bodyPr/>
                    <a:p/>
                  </a:txBody>
                  <a:tcPr anchor="t" anchorCtr="false" marB="45720" marL="91440" marR="91440" marT="45720" vert="horz"/>
                </a:tc>
              </a:tr>
              <a:tr h="294874">
                <a:tc gridSpan="1" hMerge="false" rowSpan="1" vMerge="false"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algn="ctr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false" cap="none" i="false" strike="noStrike" sz="1400" u="none">
                          <a:solidFill>
                            <a:srgbClr val="4175B5"/>
                          </a:solidFill>
                          <a:latin typeface="Calibri"/>
                          <a:ea typeface="Calibri"/>
                          <a:cs typeface="Calibri"/>
                        </a:rPr>
                        <a:t>1.</a:t>
                      </a:r>
                    </a:p>
                  </a:txBody>
                  <a:tcPr anchor="ctr" anchorCtr="false" marB="45703" marL="91440" marR="91440" marT="45703" vert="horz">
                    <a:lnL w="19050">
                      <a:solidFill>
                        <a:srgbClr val="4175B5"/>
                      </a:solidFill>
                      <a:prstDash val="solid"/>
                    </a:lnL>
                    <a:lnR w="19050">
                      <a:solidFill>
                        <a:srgbClr val="4175B5"/>
                      </a:solidFill>
                      <a:prstDash val="solid"/>
                    </a:lnR>
                    <a:lnT w="19050">
                      <a:solidFill>
                        <a:srgbClr val="4175B5"/>
                      </a:solidFill>
                      <a:prstDash val="solid"/>
                    </a:lnT>
                    <a:lnB w="1905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 gridSpan="1" hMerge="false" rowSpan="1" vMerge="false">
                  <a:txBody>
                    <a:bodyPr/>
                    <a:lstStyle>
                      <a:defPPr/>
                      <a:lvl1pPr lvl="0"/>
                    </a:lstStyle>
                    <a:p>
                      <a:pPr algn="l" indent="0" marL="0"/>
                      <a:endParaRPr b="false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anchor="ctr" anchorCtr="false" marB="45703" marL="91440" marR="91440" marT="45703" vert="horz">
                    <a:lnL w="19050">
                      <a:solidFill>
                        <a:srgbClr val="4175B5"/>
                      </a:solidFill>
                      <a:prstDash val="solid"/>
                    </a:lnL>
                    <a:lnR w="19050">
                      <a:solidFill>
                        <a:srgbClr val="4175B5"/>
                      </a:solidFill>
                      <a:prstDash val="solid"/>
                    </a:lnR>
                    <a:lnT w="19050">
                      <a:solidFill>
                        <a:srgbClr val="4175B5"/>
                      </a:solidFill>
                      <a:prstDash val="solid"/>
                    </a:lnT>
                    <a:lnB w="1905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 gridSpan="1" hMerge="false" rowSpan="1" vMerge="false"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algn="ctr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anchor="ctr" anchorCtr="false" marB="45703" marL="91440" marR="91440" marT="45703" vert="horz">
                    <a:lnL w="19050">
                      <a:solidFill>
                        <a:srgbClr val="4175B5"/>
                      </a:solidFill>
                      <a:prstDash val="solid"/>
                    </a:lnL>
                    <a:lnR w="19050">
                      <a:solidFill>
                        <a:srgbClr val="4175B5"/>
                      </a:solidFill>
                      <a:prstDash val="solid"/>
                    </a:lnR>
                    <a:lnT w="19050">
                      <a:solidFill>
                        <a:srgbClr val="4175B5"/>
                      </a:solidFill>
                      <a:prstDash val="solid"/>
                    </a:lnT>
                    <a:lnB w="1905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</a:tr>
              <a:tr h="294874">
                <a:tc gridSpan="1" hMerge="false" rowSpan="1" vMerge="false"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algn="ctr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false" cap="none" i="false" strike="noStrike" sz="1400" u="none">
                          <a:solidFill>
                            <a:srgbClr val="4175B5"/>
                          </a:solidFill>
                          <a:latin typeface="Arial"/>
                          <a:ea typeface="Arial"/>
                          <a:cs typeface="Arial"/>
                        </a:rPr>
                        <a:t>2.</a:t>
                      </a:r>
                    </a:p>
                  </a:txBody>
                  <a:tcPr anchor="ctr" anchorCtr="false" marB="45703" marL="91440" marR="91440" marT="45703" vert="horz">
                    <a:lnL w="19050">
                      <a:solidFill>
                        <a:srgbClr val="4175B5"/>
                      </a:solidFill>
                      <a:prstDash val="solid"/>
                    </a:lnL>
                    <a:lnR w="19050">
                      <a:solidFill>
                        <a:srgbClr val="4175B5"/>
                      </a:solidFill>
                      <a:prstDash val="solid"/>
                    </a:lnR>
                    <a:lnT w="19050">
                      <a:solidFill>
                        <a:srgbClr val="4175B5"/>
                      </a:solidFill>
                      <a:prstDash val="solid"/>
                    </a:lnT>
                    <a:lnB w="1905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 gridSpan="1" hMerge="false" rowSpan="1" vMerge="false">
                  <a:txBody>
                    <a:bodyPr/>
                    <a:lstStyle>
                      <a:defPPr/>
                      <a:lvl1pPr lvl="0"/>
                    </a:lstStyle>
                    <a:p>
                      <a:pPr algn="l" indent="0" marL="0"/>
                      <a:endParaRPr b="false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anchor="ctr" anchorCtr="false" marB="45703" marL="91440" marR="91440" marT="45703" vert="horz">
                    <a:lnL w="19050">
                      <a:solidFill>
                        <a:srgbClr val="4175B5"/>
                      </a:solidFill>
                      <a:prstDash val="solid"/>
                    </a:lnL>
                    <a:lnR w="19050">
                      <a:solidFill>
                        <a:srgbClr val="4175B5"/>
                      </a:solidFill>
                      <a:prstDash val="solid"/>
                    </a:lnR>
                    <a:lnT w="19050">
                      <a:solidFill>
                        <a:srgbClr val="4175B5"/>
                      </a:solidFill>
                      <a:prstDash val="solid"/>
                    </a:lnT>
                    <a:lnB w="1905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 gridSpan="1" hMerge="false" rowSpan="1" vMerge="false"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algn="ctr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anchor="ctr" anchorCtr="false" marB="45703" marL="91440" marR="91440" marT="45703" vert="horz">
                    <a:lnL w="19050">
                      <a:solidFill>
                        <a:srgbClr val="4175B5"/>
                      </a:solidFill>
                      <a:prstDash val="solid"/>
                    </a:lnL>
                    <a:lnR w="19050">
                      <a:solidFill>
                        <a:srgbClr val="4175B5"/>
                      </a:solidFill>
                      <a:prstDash val="solid"/>
                    </a:lnR>
                    <a:lnT w="19050">
                      <a:solidFill>
                        <a:srgbClr val="4175B5"/>
                      </a:solidFill>
                      <a:prstDash val="solid"/>
                    </a:lnT>
                    <a:lnB w="1905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</a:tr>
              <a:tr h="294874">
                <a:tc gridSpan="1" hMerge="false" rowSpan="1" vMerge="false"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algn="ctr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false" cap="none" i="false" strike="noStrike" sz="1400" u="none">
                          <a:solidFill>
                            <a:srgbClr val="4175B5"/>
                          </a:solidFill>
                          <a:latin typeface="Arial"/>
                          <a:ea typeface="Arial"/>
                          <a:cs typeface="Arial"/>
                        </a:rPr>
                        <a:t>3.</a:t>
                      </a:r>
                    </a:p>
                  </a:txBody>
                  <a:tcPr anchor="ctr" anchorCtr="false" marB="45703" marL="91440" marR="91440" marT="45703" vert="horz">
                    <a:lnL w="19050">
                      <a:solidFill>
                        <a:srgbClr val="4175B5"/>
                      </a:solidFill>
                      <a:prstDash val="solid"/>
                    </a:lnL>
                    <a:lnR w="19050">
                      <a:solidFill>
                        <a:srgbClr val="4175B5"/>
                      </a:solidFill>
                      <a:prstDash val="solid"/>
                    </a:lnR>
                    <a:lnT w="19050">
                      <a:solidFill>
                        <a:srgbClr val="4175B5"/>
                      </a:solidFill>
                      <a:prstDash val="solid"/>
                    </a:lnT>
                    <a:lnB w="1905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 gridSpan="1" hMerge="false" rowSpan="1" vMerge="false">
                  <a:txBody>
                    <a:bodyPr/>
                    <a:lstStyle>
                      <a:defPPr/>
                      <a:lvl1pPr lvl="0"/>
                    </a:lstStyle>
                    <a:p>
                      <a:pPr algn="l" indent="0" marL="0"/>
                      <a:endParaRPr b="false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anchor="ctr" anchorCtr="false" marB="45703" marL="91440" marR="91440" marT="45703" vert="horz">
                    <a:lnL w="19050">
                      <a:solidFill>
                        <a:srgbClr val="4175B5"/>
                      </a:solidFill>
                      <a:prstDash val="solid"/>
                    </a:lnL>
                    <a:lnR w="19050">
                      <a:solidFill>
                        <a:srgbClr val="4175B5"/>
                      </a:solidFill>
                      <a:prstDash val="solid"/>
                    </a:lnR>
                    <a:lnT w="19050">
                      <a:solidFill>
                        <a:srgbClr val="4175B5"/>
                      </a:solidFill>
                      <a:prstDash val="solid"/>
                    </a:lnT>
                    <a:lnB w="1905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 gridSpan="1" hMerge="false" rowSpan="1" vMerge="false"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algn="ctr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anchor="ctr" anchorCtr="false" marB="45703" marL="91440" marR="91440" marT="45703" vert="horz">
                    <a:lnL w="19050">
                      <a:solidFill>
                        <a:srgbClr val="4175B5"/>
                      </a:solidFill>
                      <a:prstDash val="solid"/>
                    </a:lnL>
                    <a:lnR w="19050">
                      <a:solidFill>
                        <a:srgbClr val="4175B5"/>
                      </a:solidFill>
                      <a:prstDash val="solid"/>
                    </a:lnR>
                    <a:lnT w="19050">
                      <a:solidFill>
                        <a:srgbClr val="4175B5"/>
                      </a:solidFill>
                      <a:prstDash val="solid"/>
                    </a:lnT>
                    <a:lnB w="1905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</a:tr>
              <a:tr h="294874">
                <a:tc gridSpan="1" hMerge="false" rowSpan="1" vMerge="false"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algn="ctr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false" cap="none" i="false" strike="noStrike" sz="1400" u="none">
                          <a:solidFill>
                            <a:srgbClr val="4175B5"/>
                          </a:solidFill>
                          <a:latin typeface="Arial"/>
                          <a:ea typeface="Arial"/>
                          <a:cs typeface="Arial"/>
                        </a:rPr>
                        <a:t>4</a:t>
                      </a:r>
                    </a:p>
                  </a:txBody>
                  <a:tcPr anchor="ctr" anchorCtr="false" marB="45703" marL="91440" marR="91440" marT="45703" vert="horz">
                    <a:lnL w="19050">
                      <a:solidFill>
                        <a:srgbClr val="4175B5"/>
                      </a:solidFill>
                      <a:prstDash val="solid"/>
                    </a:lnL>
                    <a:lnR w="19050">
                      <a:solidFill>
                        <a:srgbClr val="4175B5"/>
                      </a:solidFill>
                      <a:prstDash val="solid"/>
                    </a:lnR>
                    <a:lnT w="19050">
                      <a:solidFill>
                        <a:srgbClr val="4175B5"/>
                      </a:solidFill>
                      <a:prstDash val="solid"/>
                    </a:lnT>
                    <a:lnB w="1905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 gridSpan="1" hMerge="false" rowSpan="1" vMerge="false"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algn="l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anchor="ctr" anchorCtr="false" marB="45703" marL="91440" marR="91440" marT="45703" vert="horz">
                    <a:lnL w="19050">
                      <a:solidFill>
                        <a:srgbClr val="4175B5"/>
                      </a:solidFill>
                      <a:prstDash val="solid"/>
                    </a:lnL>
                    <a:lnR w="19050">
                      <a:solidFill>
                        <a:srgbClr val="4175B5"/>
                      </a:solidFill>
                      <a:prstDash val="solid"/>
                    </a:lnR>
                    <a:lnT w="19050">
                      <a:solidFill>
                        <a:srgbClr val="4175B5"/>
                      </a:solidFill>
                      <a:prstDash val="solid"/>
                    </a:lnT>
                    <a:lnB w="1905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 gridSpan="1" hMerge="false" rowSpan="1" vMerge="false"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algn="ctr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anchor="ctr" anchorCtr="false" marB="45703" marL="91440" marR="91440" marT="45703" vert="horz">
                    <a:lnL w="19050">
                      <a:solidFill>
                        <a:srgbClr val="4175B5"/>
                      </a:solidFill>
                      <a:prstDash val="solid"/>
                    </a:lnL>
                    <a:lnR w="19050">
                      <a:solidFill>
                        <a:srgbClr val="4175B5"/>
                      </a:solidFill>
                      <a:prstDash val="solid"/>
                    </a:lnR>
                    <a:lnT w="19050">
                      <a:solidFill>
                        <a:srgbClr val="4175B5"/>
                      </a:solidFill>
                      <a:prstDash val="solid"/>
                    </a:lnT>
                    <a:lnB w="1905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</a:tr>
              <a:tr h="294874">
                <a:tc gridSpan="1" hMerge="false" rowSpan="1" vMerge="false"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algn="ctr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false" cap="none" i="false" strike="noStrike" sz="1400" u="none">
                          <a:solidFill>
                            <a:srgbClr val="4175B5"/>
                          </a:solidFill>
                          <a:latin typeface="Arial"/>
                          <a:ea typeface="Arial"/>
                          <a:cs typeface="Arial"/>
                        </a:rPr>
                        <a:t>5.</a:t>
                      </a:r>
                    </a:p>
                  </a:txBody>
                  <a:tcPr anchor="ctr" anchorCtr="false" marB="45703" marL="91440" marR="91440" marT="45703" vert="horz">
                    <a:lnL w="19050">
                      <a:solidFill>
                        <a:srgbClr val="4175B5"/>
                      </a:solidFill>
                      <a:prstDash val="solid"/>
                    </a:lnL>
                    <a:lnR w="19050">
                      <a:solidFill>
                        <a:srgbClr val="4175B5"/>
                      </a:solidFill>
                      <a:prstDash val="solid"/>
                    </a:lnR>
                    <a:lnT w="19050">
                      <a:solidFill>
                        <a:srgbClr val="4175B5"/>
                      </a:solidFill>
                      <a:prstDash val="solid"/>
                    </a:lnT>
                    <a:lnB w="1905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 gridSpan="1" hMerge="false" rowSpan="1" vMerge="false"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algn="l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anchor="ctr" anchorCtr="false" marB="45703" marL="91440" marR="91440" marT="45703" vert="horz">
                    <a:lnL w="19050">
                      <a:solidFill>
                        <a:srgbClr val="4175B5"/>
                      </a:solidFill>
                      <a:prstDash val="solid"/>
                    </a:lnL>
                    <a:lnR w="19050">
                      <a:solidFill>
                        <a:srgbClr val="4175B5"/>
                      </a:solidFill>
                      <a:prstDash val="solid"/>
                    </a:lnR>
                    <a:lnT w="19050">
                      <a:solidFill>
                        <a:srgbClr val="4175B5"/>
                      </a:solidFill>
                      <a:prstDash val="solid"/>
                    </a:lnT>
                    <a:lnB w="1905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 gridSpan="1" hMerge="false" rowSpan="1" vMerge="false"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algn="ctr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b="false" cap="none" i="false" strike="noStrike" sz="1400" u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anchor="ctr" anchorCtr="false" marB="45703" marL="91440" marR="91440" marT="45703" vert="horz">
                    <a:lnL w="19050">
                      <a:solidFill>
                        <a:srgbClr val="4175B5"/>
                      </a:solidFill>
                      <a:prstDash val="solid"/>
                    </a:lnL>
                    <a:lnR w="19050">
                      <a:solidFill>
                        <a:srgbClr val="4175B5"/>
                      </a:solidFill>
                      <a:prstDash val="solid"/>
                    </a:lnR>
                    <a:lnT w="19050">
                      <a:solidFill>
                        <a:srgbClr val="4175B5"/>
                      </a:solidFill>
                      <a:prstDash val="solid"/>
                    </a:lnT>
                    <a:lnB w="1905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</a:tr>
              <a:tr h="294874">
                <a:tc gridSpan="1" hMerge="false" rowSpan="1" vMerge="false"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algn="ctr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false" cap="none" i="false" strike="noStrike" sz="1400" u="none">
                          <a:solidFill>
                            <a:srgbClr val="4175B5"/>
                          </a:solidFill>
                          <a:latin typeface="Arial"/>
                          <a:ea typeface="Arial"/>
                          <a:cs typeface="Arial"/>
                        </a:rPr>
                        <a:t>6.</a:t>
                      </a:r>
                    </a:p>
                  </a:txBody>
                  <a:tcPr anchor="ctr" anchorCtr="false" marB="45703" marL="91440" marR="91440" marT="45703" vert="horz">
                    <a:lnL w="19050">
                      <a:solidFill>
                        <a:srgbClr val="4175B5"/>
                      </a:solidFill>
                      <a:prstDash val="solid"/>
                    </a:lnL>
                    <a:lnR w="19050">
                      <a:solidFill>
                        <a:srgbClr val="4175B5"/>
                      </a:solidFill>
                      <a:prstDash val="solid"/>
                    </a:lnR>
                    <a:lnT w="19050">
                      <a:solidFill>
                        <a:srgbClr val="4175B5"/>
                      </a:solidFill>
                      <a:prstDash val="solid"/>
                    </a:lnT>
                    <a:lnB w="1905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 gridSpan="1" hMerge="false" rowSpan="1" vMerge="false"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algn="l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anchor="ctr" anchorCtr="false" marB="45703" marL="91440" marR="91440" marT="45703" vert="horz">
                    <a:lnL w="19050">
                      <a:solidFill>
                        <a:srgbClr val="4175B5"/>
                      </a:solidFill>
                      <a:prstDash val="solid"/>
                    </a:lnL>
                    <a:lnR w="19050">
                      <a:solidFill>
                        <a:srgbClr val="4175B5"/>
                      </a:solidFill>
                      <a:prstDash val="solid"/>
                    </a:lnR>
                    <a:lnT w="19050">
                      <a:solidFill>
                        <a:srgbClr val="4175B5"/>
                      </a:solidFill>
                      <a:prstDash val="solid"/>
                    </a:lnT>
                    <a:lnB w="1905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 gridSpan="1" hMerge="false" rowSpan="1" vMerge="false"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algn="ctr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b="false" cap="none" i="false" strike="noStrike" sz="1400" u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anchor="ctr" anchorCtr="false" marB="45703" marL="91440" marR="91440" marT="45703" vert="horz">
                    <a:lnL w="19050">
                      <a:solidFill>
                        <a:srgbClr val="4175B5"/>
                      </a:solidFill>
                      <a:prstDash val="solid"/>
                    </a:lnL>
                    <a:lnR w="19050">
                      <a:solidFill>
                        <a:srgbClr val="4175B5"/>
                      </a:solidFill>
                      <a:prstDash val="solid"/>
                    </a:lnR>
                    <a:lnT w="19050">
                      <a:solidFill>
                        <a:srgbClr val="4175B5"/>
                      </a:solidFill>
                      <a:prstDash val="solid"/>
                    </a:lnT>
                    <a:lnB w="1905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</a:tr>
              <a:tr h="294874">
                <a:tc gridSpan="1" hMerge="false" rowSpan="1" vMerge="false"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algn="ctr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false" cap="none" i="false" strike="noStrike" sz="1400" u="none">
                          <a:solidFill>
                            <a:srgbClr val="4175B5"/>
                          </a:solidFill>
                          <a:latin typeface="Arial"/>
                          <a:ea typeface="Arial"/>
                          <a:cs typeface="Arial"/>
                        </a:rPr>
                        <a:t>7.</a:t>
                      </a:r>
                    </a:p>
                  </a:txBody>
                  <a:tcPr anchor="ctr" anchorCtr="false" marB="45703" marL="91440" marR="91440" marT="45703" vert="horz">
                    <a:lnL w="19050">
                      <a:solidFill>
                        <a:srgbClr val="4175B5"/>
                      </a:solidFill>
                      <a:prstDash val="solid"/>
                    </a:lnL>
                    <a:lnR w="19050">
                      <a:solidFill>
                        <a:srgbClr val="4175B5"/>
                      </a:solidFill>
                      <a:prstDash val="solid"/>
                    </a:lnR>
                    <a:lnT w="19050">
                      <a:solidFill>
                        <a:srgbClr val="4175B5"/>
                      </a:solidFill>
                      <a:prstDash val="solid"/>
                    </a:lnT>
                    <a:lnB w="1905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 gridSpan="1" hMerge="false" rowSpan="1" vMerge="false"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algn="l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anchor="ctr" anchorCtr="false" marB="45703" marL="91440" marR="91440" marT="45703" vert="horz">
                    <a:lnL w="19050">
                      <a:solidFill>
                        <a:srgbClr val="4175B5"/>
                      </a:solidFill>
                      <a:prstDash val="solid"/>
                    </a:lnL>
                    <a:lnR w="19050">
                      <a:solidFill>
                        <a:srgbClr val="4175B5"/>
                      </a:solidFill>
                      <a:prstDash val="solid"/>
                    </a:lnR>
                    <a:lnT w="19050">
                      <a:solidFill>
                        <a:srgbClr val="4175B5"/>
                      </a:solidFill>
                      <a:prstDash val="solid"/>
                    </a:lnT>
                    <a:lnB w="1905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 gridSpan="1" hMerge="false" rowSpan="1" vMerge="false"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algn="ctr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b="false" cap="none" i="false" strike="noStrike" sz="1400" u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anchor="ctr" anchorCtr="false" marB="45703" marL="91440" marR="91440" marT="45703" vert="horz">
                    <a:lnL w="19050">
                      <a:solidFill>
                        <a:srgbClr val="4175B5"/>
                      </a:solidFill>
                      <a:prstDash val="solid"/>
                    </a:lnL>
                    <a:lnR w="19050">
                      <a:solidFill>
                        <a:srgbClr val="4175B5"/>
                      </a:solidFill>
                      <a:prstDash val="solid"/>
                    </a:lnR>
                    <a:lnT w="19050">
                      <a:solidFill>
                        <a:srgbClr val="4175B5"/>
                      </a:solidFill>
                      <a:prstDash val="solid"/>
                    </a:lnT>
                    <a:lnB w="1905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</a:tr>
              <a:tr h="329894">
                <a:tc gridSpan="1" hMerge="false" rowSpan="1" vMerge="false"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algn="ctr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false" cap="none" i="false" strike="noStrike" sz="1400" u="none">
                          <a:solidFill>
                            <a:srgbClr val="4175B5"/>
                          </a:solidFill>
                          <a:latin typeface="Arial"/>
                          <a:ea typeface="Arial"/>
                          <a:cs typeface="Arial"/>
                        </a:rPr>
                        <a:t>8.</a:t>
                      </a:r>
                    </a:p>
                  </a:txBody>
                  <a:tcPr anchor="ctr" anchorCtr="false" marB="45703" marL="91440" marR="91440" marT="45703" vert="horz">
                    <a:lnL w="19050">
                      <a:solidFill>
                        <a:srgbClr val="4175B5"/>
                      </a:solidFill>
                      <a:prstDash val="solid"/>
                    </a:lnL>
                    <a:lnR w="19050">
                      <a:solidFill>
                        <a:srgbClr val="4175B5"/>
                      </a:solidFill>
                      <a:prstDash val="solid"/>
                    </a:lnR>
                    <a:lnT w="19050">
                      <a:solidFill>
                        <a:srgbClr val="4175B5"/>
                      </a:solidFill>
                      <a:prstDash val="solid"/>
                    </a:lnT>
                    <a:lnB w="19050">
                      <a:solidFill>
                        <a:srgbClr val="4175B5"/>
                      </a:solidFill>
                      <a:prstDash val="solid"/>
                      <a:headEnd len="med" type="none" w="med"/>
                      <a:tailEnd len="med" type="none" w="med"/>
                    </a:lnB>
                    <a:solidFill>
                      <a:srgbClr val="EEF2FA"/>
                    </a:solidFill>
                  </a:tcPr>
                </a:tc>
                <a:tc gridSpan="1" hMerge="false" rowSpan="1" vMerge="false"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algn="l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anchor="ctr" anchorCtr="false" marB="45703" marL="91440" marR="91440" marT="45703" vert="horz">
                    <a:lnL w="19050">
                      <a:solidFill>
                        <a:srgbClr val="4175B5"/>
                      </a:solidFill>
                      <a:prstDash val="solid"/>
                    </a:lnL>
                    <a:lnR w="19050">
                      <a:solidFill>
                        <a:srgbClr val="4175B5"/>
                      </a:solidFill>
                      <a:prstDash val="solid"/>
                    </a:lnR>
                    <a:lnT w="19050">
                      <a:solidFill>
                        <a:srgbClr val="4175B5"/>
                      </a:solidFill>
                      <a:prstDash val="solid"/>
                    </a:lnT>
                    <a:lnB w="19050">
                      <a:solidFill>
                        <a:srgbClr val="4175B5"/>
                      </a:solidFill>
                      <a:prstDash val="solid"/>
                      <a:headEnd len="med" type="none" w="med"/>
                      <a:tailEnd len="med" type="none" w="med"/>
                    </a:lnB>
                    <a:solidFill>
                      <a:srgbClr val="EEF2FA"/>
                    </a:solidFill>
                  </a:tcPr>
                </a:tc>
                <a:tc gridSpan="1" hMerge="false" rowSpan="1" vMerge="false"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algn="ctr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b="false" cap="none" i="false" strike="noStrike" sz="1400" u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anchor="ctr" anchorCtr="false" marB="45703" marL="91440" marR="91440" marT="45703" vert="horz">
                    <a:lnL w="19050">
                      <a:solidFill>
                        <a:srgbClr val="4175B5"/>
                      </a:solidFill>
                      <a:prstDash val="solid"/>
                    </a:lnL>
                    <a:lnR w="19050">
                      <a:solidFill>
                        <a:srgbClr val="4175B5"/>
                      </a:solidFill>
                      <a:prstDash val="solid"/>
                    </a:lnR>
                    <a:lnT w="19050">
                      <a:solidFill>
                        <a:srgbClr val="4175B5"/>
                      </a:solidFill>
                      <a:prstDash val="solid"/>
                    </a:lnT>
                    <a:lnB w="19050">
                      <a:solidFill>
                        <a:srgbClr val="4175B5"/>
                      </a:solidFill>
                      <a:prstDash val="solid"/>
                      <a:headEnd len="med" type="none" w="med"/>
                      <a:tailEnd len="med" type="none" w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 gridSpan="1" hMerge="false" rowSpan="1" vMerge="false"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algn="ctr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false" cap="none" i="false" strike="noStrike" sz="1400" u="none">
                          <a:solidFill>
                            <a:srgbClr val="4175B5"/>
                          </a:solidFill>
                          <a:latin typeface="Calibri"/>
                          <a:ea typeface="Calibri"/>
                          <a:cs typeface="Calibri"/>
                        </a:rPr>
                        <a:t>9.</a:t>
                      </a:r>
                    </a:p>
                  </a:txBody>
                  <a:tcPr anchor="ctr" anchorCtr="false" marB="45705" marL="91440" marR="91440" marT="45705" vert="horz">
                    <a:lnL w="19050">
                      <a:solidFill>
                        <a:srgbClr val="4175B5"/>
                      </a:solidFill>
                      <a:prstDash val="solid"/>
                    </a:lnL>
                    <a:lnR w="19050">
                      <a:solidFill>
                        <a:srgbClr val="4175B5"/>
                      </a:solidFill>
                      <a:prstDash val="solid"/>
                    </a:lnR>
                    <a:lnT w="19050">
                      <a:solidFill>
                        <a:srgbClr val="4175B5"/>
                      </a:solidFill>
                      <a:prstDash val="solid"/>
                      <a:headEnd len="med" type="none" w="med"/>
                      <a:tailEnd len="med" type="none" w="med"/>
                    </a:lnT>
                    <a:lnB w="19050">
                      <a:solidFill>
                        <a:srgbClr val="4175B5"/>
                      </a:solidFill>
                      <a:prstDash val="solid"/>
                      <a:headEnd len="med" type="none" w="med"/>
                      <a:tailEnd len="med" type="none" w="med"/>
                    </a:lnB>
                    <a:solidFill>
                      <a:srgbClr val="EEF2FA"/>
                    </a:solidFill>
                  </a:tcPr>
                </a:tc>
                <a:tc gridSpan="1" hMerge="false" rowSpan="1" vMerge="false">
                  <a:txBody>
                    <a:bodyPr/>
                    <a:lstStyle>
                      <a:defPPr/>
                      <a:lvl1pPr lvl="0"/>
                    </a:lstStyle>
                    <a:p>
                      <a:pPr algn="l" indent="0" marL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anchor="ctr" anchorCtr="false" marB="45705" marL="91440" marR="91440" marT="45705" vert="horz">
                    <a:lnL w="19050">
                      <a:solidFill>
                        <a:srgbClr val="4175B5"/>
                      </a:solidFill>
                      <a:prstDash val="solid"/>
                    </a:lnL>
                    <a:lnR w="19050">
                      <a:solidFill>
                        <a:srgbClr val="4175B5"/>
                      </a:solidFill>
                      <a:prstDash val="solid"/>
                    </a:lnR>
                    <a:lnT w="19050">
                      <a:solidFill>
                        <a:srgbClr val="4175B5"/>
                      </a:solidFill>
                      <a:prstDash val="solid"/>
                      <a:headEnd len="med" type="none" w="med"/>
                      <a:tailEnd len="med" type="none" w="med"/>
                    </a:lnT>
                    <a:lnB w="19050">
                      <a:solidFill>
                        <a:srgbClr val="4175B5"/>
                      </a:solidFill>
                      <a:prstDash val="solid"/>
                      <a:headEnd len="med" type="none" w="med"/>
                      <a:tailEnd len="med" type="none" w="med"/>
                    </a:lnB>
                    <a:solidFill>
                      <a:srgbClr val="EEF2FA"/>
                    </a:solidFill>
                  </a:tcPr>
                </a:tc>
                <a:tc gridSpan="1" hMerge="false" rowSpan="1" vMerge="false">
                  <a:txBody>
                    <a:bodyPr/>
                    <a:lstStyle>
                      <a:defPPr/>
                      <a:lvl1pPr lvl="0"/>
                    </a:lstStyle>
                    <a:p>
                      <a:pPr algn="l" indent="0" marL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anchor="ctr" anchorCtr="false" marB="45705" marL="91440" marR="91440" marT="45705" vert="horz">
                    <a:lnL w="19050">
                      <a:solidFill>
                        <a:srgbClr val="4175B5"/>
                      </a:solidFill>
                      <a:prstDash val="solid"/>
                    </a:lnL>
                    <a:lnR w="19050">
                      <a:solidFill>
                        <a:srgbClr val="4175B5"/>
                      </a:solidFill>
                      <a:prstDash val="solid"/>
                    </a:lnR>
                    <a:lnT w="19050">
                      <a:solidFill>
                        <a:srgbClr val="4175B5"/>
                      </a:solidFill>
                      <a:prstDash val="solid"/>
                      <a:headEnd len="med" type="none" w="med"/>
                      <a:tailEnd len="med" type="none" w="med"/>
                    </a:lnT>
                    <a:lnB w="19050">
                      <a:solidFill>
                        <a:srgbClr val="4175B5"/>
                      </a:solidFill>
                      <a:prstDash val="solid"/>
                      <a:headEnd len="med" type="none" w="med"/>
                      <a:tailEnd len="med" type="none" w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 gridSpan="1" hMerge="false" rowSpan="1" vMerge="false"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algn="ctr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false" cap="none" i="false" strike="noStrike" sz="1400" u="none">
                          <a:solidFill>
                            <a:srgbClr val="4175B5"/>
                          </a:solidFill>
                          <a:latin typeface="Arial"/>
                          <a:ea typeface="Arial"/>
                          <a:cs typeface="Arial"/>
                        </a:rPr>
                        <a:t>10.</a:t>
                      </a:r>
                    </a:p>
                  </a:txBody>
                  <a:tcPr anchor="ctr" anchorCtr="false" marB="45705" marL="91440" marR="91440" marT="45705" vert="horz">
                    <a:lnL w="19050">
                      <a:solidFill>
                        <a:srgbClr val="4175B5"/>
                      </a:solidFill>
                      <a:prstDash val="solid"/>
                    </a:lnL>
                    <a:lnR w="19050">
                      <a:solidFill>
                        <a:srgbClr val="4175B5"/>
                      </a:solidFill>
                      <a:prstDash val="solid"/>
                      <a:headEnd len="med" type="none" w="med"/>
                      <a:tailEnd len="med" type="none" w="med"/>
                    </a:lnR>
                    <a:lnT w="19050">
                      <a:solidFill>
                        <a:srgbClr val="4175B5"/>
                      </a:solidFill>
                      <a:prstDash val="solid"/>
                      <a:headEnd len="med" type="none" w="med"/>
                      <a:tailEnd len="med" type="none" w="med"/>
                    </a:lnT>
                    <a:lnB w="19050">
                      <a:solidFill>
                        <a:srgbClr val="4175B5"/>
                      </a:solidFill>
                      <a:prstDash val="solid"/>
                      <a:headEnd len="med" type="none" w="med"/>
                      <a:tailEnd len="med" type="none" w="med"/>
                    </a:lnB>
                    <a:solidFill>
                      <a:srgbClr val="EEF2FA"/>
                    </a:solidFill>
                  </a:tcPr>
                </a:tc>
                <a:tc gridSpan="1" hMerge="false" rowSpan="1" vMerge="false">
                  <a:txBody>
                    <a:bodyPr/>
                    <a:lstStyle>
                      <a:defPPr/>
                      <a:lvl1pPr lvl="0"/>
                    </a:lstStyle>
                    <a:p>
                      <a:pPr algn="l" indent="0" marL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anchor="ctr" anchorCtr="false" marB="45705" marL="91440" marR="91440" marT="45705" vert="horz">
                    <a:lnL w="19050">
                      <a:solidFill>
                        <a:srgbClr val="4175B5"/>
                      </a:solidFill>
                      <a:prstDash val="solid"/>
                      <a:headEnd len="med" type="none" w="med"/>
                      <a:tailEnd len="med" type="none" w="med"/>
                    </a:lnL>
                    <a:lnR w="19050">
                      <a:solidFill>
                        <a:srgbClr val="4175B5"/>
                      </a:solidFill>
                      <a:prstDash val="solid"/>
                      <a:headEnd len="med" type="none" w="med"/>
                      <a:tailEnd len="med" type="none" w="med"/>
                    </a:lnR>
                    <a:lnT w="19050">
                      <a:solidFill>
                        <a:srgbClr val="4175B5"/>
                      </a:solidFill>
                      <a:prstDash val="solid"/>
                      <a:headEnd len="med" type="none" w="med"/>
                      <a:tailEnd len="med" type="none" w="med"/>
                    </a:lnT>
                    <a:lnB w="19050">
                      <a:solidFill>
                        <a:srgbClr val="4175B5"/>
                      </a:solidFill>
                      <a:prstDash val="solid"/>
                      <a:headEnd len="med" type="none" w="med"/>
                      <a:tailEnd len="med" type="none" w="med"/>
                    </a:lnB>
                    <a:solidFill>
                      <a:srgbClr val="EEF2FA"/>
                    </a:solidFill>
                  </a:tcPr>
                </a:tc>
                <a:tc gridSpan="1" hMerge="false" rowSpan="1" vMerge="false">
                  <a:txBody>
                    <a:bodyPr/>
                    <a:lstStyle>
                      <a:defPPr/>
                      <a:lvl1pPr lvl="0"/>
                    </a:lstStyle>
                    <a:p>
                      <a:pPr algn="l" indent="0" marL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anchor="ctr" anchorCtr="false" marB="45705" marL="91440" marR="91440" marT="45705" vert="horz">
                    <a:lnL w="19050">
                      <a:solidFill>
                        <a:srgbClr val="4175B5"/>
                      </a:solidFill>
                      <a:prstDash val="solid"/>
                      <a:headEnd len="med" type="none" w="med"/>
                      <a:tailEnd len="med" type="none" w="med"/>
                    </a:lnL>
                    <a:lnR w="19050">
                      <a:solidFill>
                        <a:srgbClr val="4175B5"/>
                      </a:solidFill>
                      <a:prstDash val="solid"/>
                    </a:lnR>
                    <a:lnT w="19050">
                      <a:solidFill>
                        <a:srgbClr val="4175B5"/>
                      </a:solidFill>
                      <a:prstDash val="solid"/>
                      <a:headEnd len="med" type="none" w="med"/>
                      <a:tailEnd len="med" type="none" w="med"/>
                    </a:lnT>
                    <a:lnB w="19050">
                      <a:solidFill>
                        <a:srgbClr val="4175B5"/>
                      </a:solidFill>
                      <a:prstDash val="solid"/>
                      <a:headEnd len="med" type="none" w="med"/>
                      <a:tailEnd len="med" type="none" w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 gridSpan="1" hMerge="false" rowSpan="1" vMerge="false">
                  <a:txBody>
                    <a:bodyPr/>
                    <a:lstStyle>
                      <a:defPPr/>
                      <a:lvl1pPr lvl="0"/>
                    </a:lstStyle>
                    <a:p>
                      <a:pPr algn="ctr" indent="0" marL="0"/>
                      <a:r>
                        <a:rPr>
                          <a:solidFill>
                            <a:schemeClr val="accent1"/>
                          </a:solidFill>
                        </a:rPr>
                        <a:t>11.</a:t>
                      </a:r>
                      <a:endParaRPr>
                        <a:solidFill>
                          <a:schemeClr val="accent1"/>
                        </a:solidFill>
                      </a:endParaRPr>
                    </a:p>
                  </a:txBody>
                  <a:tcPr anchor="ctr" anchorCtr="false" marB="45705" marL="91440" marR="91440" marT="45705" vert="horz">
                    <a:lnL w="19050">
                      <a:solidFill>
                        <a:srgbClr val="4175B5"/>
                      </a:solidFill>
                      <a:prstDash val="solid"/>
                    </a:lnL>
                    <a:lnR w="19050">
                      <a:solidFill>
                        <a:srgbClr val="4175B5"/>
                      </a:solidFill>
                      <a:prstDash val="solid"/>
                      <a:headEnd len="med" type="none" w="med"/>
                      <a:tailEnd len="med" type="none" w="med"/>
                    </a:lnR>
                    <a:lnT w="19050">
                      <a:solidFill>
                        <a:srgbClr val="4175B5"/>
                      </a:solidFill>
                      <a:prstDash val="solid"/>
                      <a:headEnd len="med" type="none" w="med"/>
                      <a:tailEnd len="med" type="none" w="med"/>
                    </a:lnT>
                    <a:lnB w="1905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 gridSpan="1" hMerge="false" rowSpan="1" vMerge="false">
                  <a:txBody>
                    <a:bodyPr/>
                    <a:lstStyle>
                      <a:defPPr/>
                      <a:lvl1pPr lvl="0"/>
                    </a:lstStyle>
                    <a:p>
                      <a:pPr algn="l" indent="0" marL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anchor="ctr" anchorCtr="false" marB="45705" marL="91440" marR="91440" marT="45705" vert="horz">
                    <a:lnL w="19050">
                      <a:solidFill>
                        <a:srgbClr val="4175B5"/>
                      </a:solidFill>
                      <a:prstDash val="solid"/>
                      <a:headEnd len="med" type="none" w="med"/>
                      <a:tailEnd len="med" type="none" w="med"/>
                    </a:lnL>
                    <a:lnR w="19050">
                      <a:solidFill>
                        <a:srgbClr val="4175B5"/>
                      </a:solidFill>
                      <a:prstDash val="solid"/>
                      <a:headEnd len="med" type="none" w="med"/>
                      <a:tailEnd len="med" type="none" w="med"/>
                    </a:lnR>
                    <a:lnT w="19050">
                      <a:solidFill>
                        <a:srgbClr val="4175B5"/>
                      </a:solidFill>
                      <a:prstDash val="solid"/>
                      <a:headEnd len="med" type="none" w="med"/>
                      <a:tailEnd len="med" type="none" w="med"/>
                    </a:lnT>
                    <a:lnB w="1905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 gridSpan="1" hMerge="false" rowSpan="1" vMerge="false"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algn="ctr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anchor="ctr" anchorCtr="false" marB="45705" marL="91440" marR="91440" marT="45705" vert="horz">
                    <a:lnL w="19050">
                      <a:solidFill>
                        <a:srgbClr val="4175B5"/>
                      </a:solidFill>
                      <a:prstDash val="solid"/>
                      <a:headEnd len="med" type="none" w="med"/>
                      <a:tailEnd len="med" type="none" w="med"/>
                    </a:lnL>
                    <a:lnR w="19050">
                      <a:solidFill>
                        <a:srgbClr val="4175B5"/>
                      </a:solidFill>
                      <a:prstDash val="solid"/>
                    </a:lnR>
                    <a:lnT w="19050">
                      <a:solidFill>
                        <a:srgbClr val="4175B5"/>
                      </a:solidFill>
                      <a:prstDash val="solid"/>
                      <a:headEnd len="med" type="none" w="med"/>
                      <a:tailEnd len="med" type="none" w="med"/>
                    </a:lnT>
                    <a:lnB w="1905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hidden="false" id="148" name="Shape 148"/>
          <p:cNvSpPr txBox="false"/>
          <p:nvPr isPhoto="false"/>
        </p:nvSpPr>
        <p:spPr>
          <a:xfrm flipH="false" flipV="false" rot="0"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bIns="45720" lIns="91440" rIns="91440" tIns="45720" wrap="none">
            <a:spAutoFit/>
          </a:bodyPr>
          <a:lstStyle>
            <a:defPPr/>
            <a:lvl1pPr algn="l" lvl="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ea typeface="Arial"/>
                <a:cs typeface="Arial"/>
              </a:defRPr>
            </a:lvl1pPr>
            <a:lvl2pPr algn="l" indent="-285750" lvl="1" marL="74295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ea typeface="Arial"/>
                <a:cs typeface="Arial"/>
              </a:defRPr>
            </a:lvl2pPr>
            <a:lvl3pPr algn="l" indent="-228600" lvl="2" marL="1143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ea typeface="Arial"/>
                <a:cs typeface="Arial"/>
              </a:defRPr>
            </a:lvl3pPr>
            <a:lvl4pPr algn="l" indent="-228600" lvl="3" marL="1600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ea typeface="Arial"/>
                <a:cs typeface="Arial"/>
              </a:defRPr>
            </a:lvl4pPr>
            <a:lvl5pPr algn="l" indent="-228600" lvl="4" marL="20574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ea typeface="Arial"/>
                <a:cs typeface="Arial"/>
              </a:defRPr>
            </a:lvl5pPr>
            <a:lvl6pPr algn="l" indent="-228600" lvl="5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ea typeface="Arial"/>
                <a:cs typeface="Arial"/>
              </a:defRPr>
            </a:lvl6pPr>
            <a:lvl7pPr algn="l" indent="-228600" lvl="6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ea typeface="Arial"/>
                <a:cs typeface="Arial"/>
              </a:defRPr>
            </a:lvl7pPr>
            <a:lvl8pPr algn="l" indent="-228600" lvl="7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ea typeface="Arial"/>
                <a:cs typeface="Arial"/>
              </a:defRPr>
            </a:lvl8pPr>
            <a:lvl9pPr algn="l" indent="-228600" lvl="8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ea typeface="Arial"/>
                <a:cs typeface="Arial"/>
              </a:defRPr>
            </a:lvl9pPr>
          </a:lstStyle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b="true">
                <a:solidFill>
                  <a:srgbClr val="4175B5"/>
                </a:solidFill>
              </a:rPr>
              <a:t>Оценки, полученные на экзаменах и зачетах</a:t>
            </a:r>
          </a:p>
        </p:txBody>
      </p:sp>
      <p:pic>
        <p:nvPicPr>
          <p:cNvPr hidden="false" id="150" name="Picture 150"/>
          <p:cNvPicPr preferRelativeResize="true"/>
          <p:nvPr isPhoto="false"/>
        </p:nvPicPr>
        <p:blipFill>
          <a:blip r:embed="rId1"/>
          <a:stretch/>
        </p:blipFill>
        <p:spPr>
          <a:xfrm flipH="false" flipV="false" rot="0">
            <a:off x="0" y="-26980"/>
            <a:ext cx="1195635" cy="1195635"/>
          </a:xfrm>
          <a:prstGeom prst="rect">
            <a:avLst/>
          </a:prstGeom>
        </p:spPr>
      </p:pic>
    </p:spTree>
  </p:cSld>
</p:sld>
</file>

<file path=ppt/slides/slide8.xml><?xml version="1.0" encoding="utf-8"?>
<p:sld xmlns:a="http://schemas.openxmlformats.org/drawingml/2006/main" xmlns:a14="http://schemas.microsoft.com/office/drawing/2010/main" xmlns:a15="http://schemas.microsoft.com/office/drawing/2012/main" xmlns:asvg="http://schemas.microsoft.com/office/drawing/2016/SVG/main" xmlns:c="http://schemas.openxmlformats.org/drawingml/2006/chart" xmlns:co="http://ncloudtech.com" xmlns:co-ooxml="http://ncloudtech.com/ooxml" xmlns:m="http://schemas.openxmlformats.org/officeDocument/2006/math" xmlns:mc="http://schemas.openxmlformats.org/markup-compatibility/2006" xmlns:o="urn:schemas-microsoft-com:office:office" xmlns:p="http://schemas.openxmlformats.org/presentationml/2006/main" xmlns:p14="http://schemas.microsoft.com/office/powerpoint/2010/main" xmlns:pic="http://schemas.openxmlformats.org/drawingml/2006/picture" xmlns:r="http://schemas.openxmlformats.org/officeDocument/2006/relationships" xmlns:s="http://schemas.openxmlformats.org/officeDocument/2006/sharedTypes" xmlns:sl="http://schemas.openxmlformats.org/schemaLibrary/2006/main" xmlns:v="urn:schemas-microsoft-com:vml" xmlns:w="http://schemas.openxmlformats.org/wordprocessingml/2006/main" xmlns:w10="urn:schemas-microsoft-com:office:word" xmlns:w14="http://schemas.microsoft.com/office/word/2010/wordml" xmlns:w15="http://schemas.microsoft.com/office/word/2012/wordml" xmlns:wp="http://schemas.openxmlformats.org/drawingml/2006/wordprocessingDrawing" xmlns:wpg="http://schemas.microsoft.com/office/word/2010/wordprocessingGroup" xmlns:wps="http://schemas.microsoft.com/office/word/2010/wordprocessingShape" xmlns:x="urn:schemas-microsoft-com:office:excel" xmlns:x12ac="http://schemas.microsoft.com/office/spreadsheetml/2011/1/ac" xmlns:x14="http://schemas.microsoft.com/office/spreadsheetml/2009/9/main" xmlns:xdr="http://schemas.openxmlformats.org/drawingml/2006/spreadsheetDrawing" xmlns:xm="http://schemas.microsoft.com/office/excel/2006/main" mc:Ignorable="co co-ooxml w14 x14 w15" show="true" showMasterSp="true">
  <p:cSld name="">
    <p:spTree>
      <p:nvGrpSpPr>
        <p:cNvPr hidden="false" id="151" name="GroupShape 151"/>
        <p:cNvGrpSpPr/>
        <p:nvPr isPhoto="false"/>
      </p:nvGrpSpPr>
      <p:grpSpPr>
        <a:xfrm flipH="false" flipV="false" rot="0">
          <a:off x="0" y="0"/>
          <a:ext cx="0" cy="0"/>
          <a:chOff x="0" y="0"/>
          <a:chExt cx="0" cy="0"/>
        </a:xfrm>
      </p:grpSpPr>
      <p:sp>
        <p:nvSpPr>
          <p:cNvPr hidden="false" id="152" name="Shape 152"/>
          <p:cNvSpPr txBox="false"/>
          <p:nvPr isPhoto="false"/>
        </p:nvSpPr>
        <p:spPr>
          <a:xfrm flipH="false" flipV="false" rot="0"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bIns="45720" lIns="91440" rIns="91440" tIns="45720" wrap="none">
            <a:spAutoFit/>
          </a:bodyPr>
          <a:lstStyle>
            <a:defPPr/>
            <a:lvl1pPr algn="l" lvl="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ea typeface="Arial"/>
                <a:cs typeface="Arial"/>
              </a:defRPr>
            </a:lvl1pPr>
            <a:lvl2pPr algn="l" indent="-285750" lvl="1" marL="74295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ea typeface="Arial"/>
                <a:cs typeface="Arial"/>
              </a:defRPr>
            </a:lvl2pPr>
            <a:lvl3pPr algn="l" indent="-228600" lvl="2" marL="1143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ea typeface="Arial"/>
                <a:cs typeface="Arial"/>
              </a:defRPr>
            </a:lvl3pPr>
            <a:lvl4pPr algn="l" indent="-228600" lvl="3" marL="1600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ea typeface="Arial"/>
                <a:cs typeface="Arial"/>
              </a:defRPr>
            </a:lvl4pPr>
            <a:lvl5pPr algn="l" indent="-228600" lvl="4" marL="20574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ea typeface="Arial"/>
                <a:cs typeface="Arial"/>
              </a:defRPr>
            </a:lvl5pPr>
            <a:lvl6pPr algn="l" indent="-228600" lvl="5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ea typeface="Arial"/>
                <a:cs typeface="Arial"/>
              </a:defRPr>
            </a:lvl6pPr>
            <a:lvl7pPr algn="l" indent="-228600" lvl="6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ea typeface="Arial"/>
                <a:cs typeface="Arial"/>
              </a:defRPr>
            </a:lvl7pPr>
            <a:lvl8pPr algn="l" indent="-228600" lvl="7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ea typeface="Arial"/>
                <a:cs typeface="Arial"/>
              </a:defRPr>
            </a:lvl8pPr>
            <a:lvl9pPr algn="l" indent="-228600" lvl="8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ea typeface="Arial"/>
                <a:cs typeface="Arial"/>
              </a:defRPr>
            </a:lvl9pPr>
          </a:lstStyle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b="true" sz="2400"/>
              <a:t> РЕЗУЛЬТАТЫ ПРОМЕЖУТОЧНОЙ АТТЕСТАЦИИ </a:t>
            </a:r>
          </a:p>
        </p:txBody>
      </p:sp>
      <p:sp>
        <p:nvSpPr>
          <p:cNvPr hidden="false" id="153" name="Shape 153"/>
          <p:cNvSpPr txBox="false"/>
          <p:nvPr isPhoto="false"/>
        </p:nvSpPr>
        <p:spPr>
          <a:xfrm flipH="false" flipV="false" rot="0"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anchor="ctr" bIns="45720" lIns="91440" rIns="91440" tIns="45720"/>
          <a:p>
            <a:pPr algn="ctr">
              <a:spcBef>
                <a:spcPts val="0"/>
              </a:spcBef>
              <a:spcAft>
                <a:spcPts val="0"/>
              </a:spcAft>
            </a:pPr>
            <a:endParaRPr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154" name="Shape 154"/>
          <p:cNvSpPr txBox="false"/>
          <p:nvPr isPhoto="false"/>
        </p:nvSpPr>
        <p:spPr>
          <a:xfrm flipH="false" flipV="false" rot="0"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txBody>
          <a:bodyPr anchor="ctr" bIns="45720" lIns="91440" rIns="91440" tIns="45720"/>
          <a:p>
            <a:pPr algn="ctr">
              <a:spcBef>
                <a:spcPts val="0"/>
              </a:spcBef>
              <a:spcAft>
                <a:spcPts val="0"/>
              </a:spcAft>
            </a:pPr>
            <a:endParaRPr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155" name="Shape 155"/>
          <p:cNvSpPr txBox="false"/>
          <p:nvPr isPhoto="false"/>
        </p:nvSpPr>
        <p:spPr>
          <a:xfrm flipH="false" flipV="false" rot="0"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txBody>
          <a:bodyPr anchor="ctr" bIns="45720" lIns="91440" rIns="91440" tIns="45720"/>
          <a:p>
            <a:pPr algn="ctr">
              <a:spcBef>
                <a:spcPts val="0"/>
              </a:spcBef>
              <a:spcAft>
                <a:spcPts val="0"/>
              </a:spcAft>
            </a:pPr>
            <a:endParaRPr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graphicFrame>
        <p:nvGraphicFramePr>
          <p:cNvPr hidden="false" id="156" name="Table 156"/>
          <p:cNvGraphicFramePr/>
          <p:nvPr isPhoto="false"/>
        </p:nvGraphicFramePr>
        <p:xfrm flipH="false" flipV="false" rot="0">
          <a:off x="166646" y="2357430"/>
          <a:ext cx="11712575" cy="4261418"/>
        </p:xfrm>
        <a:graphic>
          <a:graphicData uri="http://schemas.openxmlformats.org/drawingml/2006/table">
            <a:tbl>
              <a:tblPr bandCol="false" bandRow="false" firstCol="false" firstRow="false" lastCol="false" lastRow="false"/>
              <a:tblGrid>
                <a:gridCol w="1036638"/>
                <a:gridCol w="5840412"/>
                <a:gridCol w="4835525"/>
              </a:tblGrid>
              <a:tr h="424366">
                <a:tc gridSpan="1" hMerge="false" rowSpan="1" vMerge="false"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algn="ctr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true" cap="none" i="false" strike="noStrike" sz="1400" u="none">
                          <a:solidFill>
                            <a:srgbClr val="4175B5"/>
                          </a:solidFill>
                          <a:latin typeface="Calibri"/>
                          <a:ea typeface="Calibri"/>
                          <a:cs typeface="Calibri"/>
                        </a:rPr>
                        <a:t>№</a:t>
                      </a:r>
                    </a:p>
                    <a:p>
                      <a:pPr algn="ctr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true" cap="none" i="false" strike="noStrike" sz="1400" u="none">
                          <a:solidFill>
                            <a:srgbClr val="4175B5"/>
                          </a:solidFill>
                          <a:latin typeface="Calibri"/>
                          <a:ea typeface="Calibri"/>
                          <a:cs typeface="Calibri"/>
                        </a:rPr>
                        <a:t>п/п</a:t>
                      </a:r>
                      <a:endParaRPr b="true" cap="none" i="false" strike="noStrike" sz="1400" u="none">
                        <a:solidFill>
                          <a:srgbClr val="4175B5"/>
                        </a:solidFill>
                        <a:latin typeface="Calibri"/>
                        <a:ea typeface="Calibri"/>
                        <a:cs typeface="Calibri"/>
                      </a:endParaRPr>
                    </a:p>
                  </a:txBody>
                  <a:tcPr anchor="ctr" anchorCtr="false" marB="45703" marL="91440" marR="91440" marT="45703" vert="horz">
                    <a:lnL w="19050">
                      <a:solidFill>
                        <a:srgbClr val="4175B5"/>
                      </a:solidFill>
                      <a:prstDash val="solid"/>
                    </a:lnL>
                    <a:lnR w="19050">
                      <a:solidFill>
                        <a:srgbClr val="4175B5"/>
                      </a:solidFill>
                      <a:prstDash val="solid"/>
                    </a:lnR>
                    <a:lnT w="19050">
                      <a:solidFill>
                        <a:srgbClr val="4175B5"/>
                      </a:solidFill>
                      <a:prstDash val="solid"/>
                    </a:lnT>
                    <a:lnB w="19050">
                      <a:solidFill>
                        <a:srgbClr val="4175B5"/>
                      </a:solidFill>
                      <a:prstDash val="solid"/>
                    </a:lnB>
                    <a:solidFill>
                      <a:srgbClr val="8DB3E2"/>
                    </a:solidFill>
                  </a:tcPr>
                </a:tc>
                <a:tc gridSpan="1" hMerge="false" rowSpan="1" vMerge="false"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algn="ctr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true" cap="none" i="false" strike="noStrike" sz="1400" u="none">
                          <a:solidFill>
                            <a:srgbClr val="4175B5"/>
                          </a:solidFill>
                          <a:latin typeface="Arial"/>
                          <a:ea typeface="Arial"/>
                          <a:cs typeface="Arial"/>
                        </a:rPr>
                        <a:t>Наименование дисциплины</a:t>
                      </a:r>
                    </a:p>
                  </a:txBody>
                  <a:tcPr anchor="ctr" anchorCtr="false" marB="45703" marL="91440" marR="91440" marT="45703" vert="horz">
                    <a:lnL w="19050">
                      <a:solidFill>
                        <a:srgbClr val="4175B5"/>
                      </a:solidFill>
                      <a:prstDash val="solid"/>
                    </a:lnL>
                    <a:lnR w="19050">
                      <a:solidFill>
                        <a:srgbClr val="4175B5"/>
                      </a:solidFill>
                      <a:prstDash val="solid"/>
                    </a:lnR>
                    <a:lnT w="19050">
                      <a:solidFill>
                        <a:srgbClr val="4175B5"/>
                      </a:solidFill>
                      <a:prstDash val="solid"/>
                    </a:lnT>
                    <a:lnB w="19050">
                      <a:solidFill>
                        <a:srgbClr val="4175B5"/>
                      </a:solidFill>
                      <a:prstDash val="solid"/>
                    </a:lnB>
                    <a:solidFill>
                      <a:srgbClr val="8DB3E2"/>
                    </a:solidFill>
                  </a:tcPr>
                </a:tc>
                <a:tc gridSpan="1" hMerge="false" rowSpan="1" vMerge="false"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algn="ctr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true" cap="none" i="false" strike="noStrike" sz="1400" u="none">
                          <a:solidFill>
                            <a:srgbClr val="4175B5"/>
                          </a:solidFill>
                          <a:latin typeface="Calibri"/>
                          <a:ea typeface="Calibri"/>
                          <a:cs typeface="Calibri"/>
                        </a:rPr>
                        <a:t>Оценка</a:t>
                      </a:r>
                    </a:p>
                  </a:txBody>
                  <a:tcPr anchor="ctr" anchorCtr="false" marB="45703" marL="91440" marR="91440" marT="45703" vert="horz">
                    <a:lnL w="19050">
                      <a:solidFill>
                        <a:srgbClr val="4175B5"/>
                      </a:solidFill>
                      <a:prstDash val="solid"/>
                    </a:lnL>
                    <a:lnR w="19050">
                      <a:solidFill>
                        <a:srgbClr val="4175B5"/>
                      </a:solidFill>
                      <a:prstDash val="solid"/>
                    </a:lnR>
                    <a:lnT w="19050">
                      <a:solidFill>
                        <a:srgbClr val="4175B5"/>
                      </a:solidFill>
                      <a:prstDash val="solid"/>
                    </a:lnT>
                    <a:lnB w="19050">
                      <a:solidFill>
                        <a:srgbClr val="4175B5"/>
                      </a:solidFill>
                      <a:prstDash val="solid"/>
                    </a:lnB>
                    <a:solidFill>
                      <a:srgbClr val="8DB3E2"/>
                    </a:solidFill>
                  </a:tcPr>
                </a:tc>
              </a:tr>
              <a:tr h="255224">
                <a:tc gridSpan="1" hMerge="false" rowSpan="1" vMerge="false"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algn="ctr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b="true" cap="none" i="false" strike="noStrike" sz="1400" u="none">
                        <a:solidFill>
                          <a:srgbClr val="4175B5"/>
                        </a:solidFill>
                        <a:latin typeface="Calibri"/>
                        <a:ea typeface="Calibri"/>
                        <a:cs typeface="Calibri"/>
                      </a:endParaRPr>
                    </a:p>
                  </a:txBody>
                  <a:tcPr anchor="ctr" anchorCtr="false" marB="45703" marL="91440" marR="91440" marT="45703" vert="horz">
                    <a:lnL w="19050">
                      <a:solidFill>
                        <a:srgbClr val="4175B5"/>
                      </a:solidFill>
                      <a:prstDash val="solid"/>
                    </a:lnL>
                    <a:lnR w="19050">
                      <a:solidFill>
                        <a:srgbClr val="4175B5"/>
                      </a:solidFill>
                      <a:prstDash val="solid"/>
                    </a:lnR>
                    <a:lnT w="19050">
                      <a:solidFill>
                        <a:srgbClr val="4175B5"/>
                      </a:solidFill>
                      <a:prstDash val="solid"/>
                    </a:lnT>
                    <a:lnB w="19050">
                      <a:solidFill>
                        <a:srgbClr val="4175B5"/>
                      </a:solidFill>
                      <a:prstDash val="solid"/>
                    </a:lnB>
                    <a:solidFill>
                      <a:srgbClr val="8DB3E2"/>
                    </a:solidFill>
                  </a:tcPr>
                </a:tc>
                <a:tc gridSpan="2" hMerge="false" rowSpan="1" vMerge="false"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algn="ctr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true" cap="none" i="false" strike="noStrike" sz="1400" u="none">
                          <a:solidFill>
                            <a:srgbClr val="4175B5"/>
                          </a:solidFill>
                          <a:latin typeface="Arial"/>
                          <a:ea typeface="Arial"/>
                          <a:cs typeface="Arial"/>
                        </a:rPr>
                        <a:t>6 семестр</a:t>
                      </a:r>
                    </a:p>
                  </a:txBody>
                  <a:tcPr anchor="ctr" anchorCtr="false" marB="45703" marL="91440" marR="91440" marT="45703" vert="horz">
                    <a:lnL w="19050">
                      <a:solidFill>
                        <a:srgbClr val="4175B5"/>
                      </a:solidFill>
                      <a:prstDash val="solid"/>
                    </a:lnL>
                    <a:lnR w="19050">
                      <a:solidFill>
                        <a:srgbClr val="4175B5"/>
                      </a:solidFill>
                      <a:prstDash val="solid"/>
                    </a:lnR>
                    <a:lnT w="19050">
                      <a:solidFill>
                        <a:srgbClr val="4175B5"/>
                      </a:solidFill>
                      <a:prstDash val="solid"/>
                    </a:lnT>
                    <a:lnB w="19050">
                      <a:solidFill>
                        <a:srgbClr val="4175B5"/>
                      </a:solidFill>
                      <a:prstDash val="solid"/>
                    </a:lnB>
                    <a:solidFill>
                      <a:srgbClr val="8DB3E2"/>
                    </a:solidFill>
                  </a:tcPr>
                </a:tc>
                <a:tc gridSpan="1" hMerge="true" rowSpan="1" vMerge="false">
                  <a:txBody>
                    <a:bodyPr/>
                    <a:p/>
                  </a:txBody>
                  <a:tcPr anchor="t" anchorCtr="false" marB="45720" marL="91440" marR="91440" marT="45720" vert="horz"/>
                </a:tc>
              </a:tr>
              <a:tr h="294874">
                <a:tc gridSpan="1" hMerge="false" rowSpan="1" vMerge="false"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algn="ctr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false" cap="none" i="false" strike="noStrike" sz="1400" u="none">
                          <a:solidFill>
                            <a:srgbClr val="4175B5"/>
                          </a:solidFill>
                          <a:latin typeface="Calibri"/>
                          <a:ea typeface="Calibri"/>
                          <a:cs typeface="Calibri"/>
                        </a:rPr>
                        <a:t>1.</a:t>
                      </a:r>
                    </a:p>
                  </a:txBody>
                  <a:tcPr anchor="ctr" anchorCtr="false" marB="45703" marL="91440" marR="91440" marT="45703" vert="horz">
                    <a:lnL w="19050">
                      <a:solidFill>
                        <a:srgbClr val="4175B5"/>
                      </a:solidFill>
                      <a:prstDash val="solid"/>
                    </a:lnL>
                    <a:lnR w="19050">
                      <a:solidFill>
                        <a:srgbClr val="4175B5"/>
                      </a:solidFill>
                      <a:prstDash val="solid"/>
                    </a:lnR>
                    <a:lnT w="19050">
                      <a:solidFill>
                        <a:srgbClr val="4175B5"/>
                      </a:solidFill>
                      <a:prstDash val="solid"/>
                    </a:lnT>
                    <a:lnB w="1905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 gridSpan="1" hMerge="false" rowSpan="1" vMerge="false">
                  <a:txBody>
                    <a:bodyPr/>
                    <a:lstStyle>
                      <a:defPPr/>
                      <a:lvl1pPr lvl="0"/>
                    </a:lstStyle>
                    <a:p>
                      <a:pPr algn="l" indent="0" marL="0"/>
                      <a:endParaRPr b="false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anchor="ctr" anchorCtr="false" marB="45703" marL="91440" marR="91440" marT="45703" vert="horz">
                    <a:lnL w="19050">
                      <a:solidFill>
                        <a:srgbClr val="4175B5"/>
                      </a:solidFill>
                      <a:prstDash val="solid"/>
                    </a:lnL>
                    <a:lnR w="19050">
                      <a:solidFill>
                        <a:srgbClr val="4175B5"/>
                      </a:solidFill>
                      <a:prstDash val="solid"/>
                    </a:lnR>
                    <a:lnT w="19050">
                      <a:solidFill>
                        <a:srgbClr val="4175B5"/>
                      </a:solidFill>
                      <a:prstDash val="solid"/>
                    </a:lnT>
                    <a:lnB w="1905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 gridSpan="1" hMerge="false" rowSpan="1" vMerge="false"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algn="ctr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anchor="ctr" anchorCtr="false" marB="45703" marL="91440" marR="91440" marT="45703" vert="horz">
                    <a:lnL w="19050">
                      <a:solidFill>
                        <a:srgbClr val="4175B5"/>
                      </a:solidFill>
                      <a:prstDash val="solid"/>
                    </a:lnL>
                    <a:lnR w="19050">
                      <a:solidFill>
                        <a:srgbClr val="4175B5"/>
                      </a:solidFill>
                      <a:prstDash val="solid"/>
                    </a:lnR>
                    <a:lnT w="19050">
                      <a:solidFill>
                        <a:srgbClr val="4175B5"/>
                      </a:solidFill>
                      <a:prstDash val="solid"/>
                    </a:lnT>
                    <a:lnB w="1905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</a:tr>
              <a:tr h="294874">
                <a:tc gridSpan="1" hMerge="false" rowSpan="1" vMerge="false"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algn="ctr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false" cap="none" i="false" strike="noStrike" sz="1400" u="none">
                          <a:solidFill>
                            <a:srgbClr val="4175B5"/>
                          </a:solidFill>
                          <a:latin typeface="Arial"/>
                          <a:ea typeface="Arial"/>
                          <a:cs typeface="Arial"/>
                        </a:rPr>
                        <a:t>2.</a:t>
                      </a:r>
                    </a:p>
                  </a:txBody>
                  <a:tcPr anchor="ctr" anchorCtr="false" marB="45703" marL="91440" marR="91440" marT="45703" vert="horz">
                    <a:lnL w="19050">
                      <a:solidFill>
                        <a:srgbClr val="4175B5"/>
                      </a:solidFill>
                      <a:prstDash val="solid"/>
                    </a:lnL>
                    <a:lnR w="19050">
                      <a:solidFill>
                        <a:srgbClr val="4175B5"/>
                      </a:solidFill>
                      <a:prstDash val="solid"/>
                    </a:lnR>
                    <a:lnT w="19050">
                      <a:solidFill>
                        <a:srgbClr val="4175B5"/>
                      </a:solidFill>
                      <a:prstDash val="solid"/>
                    </a:lnT>
                    <a:lnB w="1905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 gridSpan="1" hMerge="false" rowSpan="1" vMerge="false">
                  <a:txBody>
                    <a:bodyPr/>
                    <a:lstStyle>
                      <a:defPPr/>
                      <a:lvl1pPr lvl="0"/>
                    </a:lstStyle>
                    <a:p>
                      <a:pPr algn="l" indent="0" marL="0"/>
                      <a:endParaRPr b="false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anchor="ctr" anchorCtr="false" marB="45703" marL="91440" marR="91440" marT="45703" vert="horz">
                    <a:lnL w="19050">
                      <a:solidFill>
                        <a:srgbClr val="4175B5"/>
                      </a:solidFill>
                      <a:prstDash val="solid"/>
                    </a:lnL>
                    <a:lnR w="19050">
                      <a:solidFill>
                        <a:srgbClr val="4175B5"/>
                      </a:solidFill>
                      <a:prstDash val="solid"/>
                    </a:lnR>
                    <a:lnT w="19050">
                      <a:solidFill>
                        <a:srgbClr val="4175B5"/>
                      </a:solidFill>
                      <a:prstDash val="solid"/>
                    </a:lnT>
                    <a:lnB w="1905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 gridSpan="1" hMerge="false" rowSpan="1" vMerge="false"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algn="ctr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anchor="ctr" anchorCtr="false" marB="45703" marL="91440" marR="91440" marT="45703" vert="horz">
                    <a:lnL w="19050">
                      <a:solidFill>
                        <a:srgbClr val="4175B5"/>
                      </a:solidFill>
                      <a:prstDash val="solid"/>
                    </a:lnL>
                    <a:lnR w="19050">
                      <a:solidFill>
                        <a:srgbClr val="4175B5"/>
                      </a:solidFill>
                      <a:prstDash val="solid"/>
                    </a:lnR>
                    <a:lnT w="19050">
                      <a:solidFill>
                        <a:srgbClr val="4175B5"/>
                      </a:solidFill>
                      <a:prstDash val="solid"/>
                    </a:lnT>
                    <a:lnB w="1905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</a:tr>
              <a:tr h="294874">
                <a:tc gridSpan="1" hMerge="false" rowSpan="1" vMerge="false"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algn="ctr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false" cap="none" i="false" strike="noStrike" sz="1400" u="none">
                          <a:solidFill>
                            <a:srgbClr val="4175B5"/>
                          </a:solidFill>
                          <a:latin typeface="Arial"/>
                          <a:ea typeface="Arial"/>
                          <a:cs typeface="Arial"/>
                        </a:rPr>
                        <a:t>3.</a:t>
                      </a:r>
                    </a:p>
                  </a:txBody>
                  <a:tcPr anchor="ctr" anchorCtr="false" marB="45703" marL="91440" marR="91440" marT="45703" vert="horz">
                    <a:lnL w="19050">
                      <a:solidFill>
                        <a:srgbClr val="4175B5"/>
                      </a:solidFill>
                      <a:prstDash val="solid"/>
                    </a:lnL>
                    <a:lnR w="19050">
                      <a:solidFill>
                        <a:srgbClr val="4175B5"/>
                      </a:solidFill>
                      <a:prstDash val="solid"/>
                    </a:lnR>
                    <a:lnT w="19050">
                      <a:solidFill>
                        <a:srgbClr val="4175B5"/>
                      </a:solidFill>
                      <a:prstDash val="solid"/>
                    </a:lnT>
                    <a:lnB w="1905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 gridSpan="1" hMerge="false" rowSpan="1" vMerge="false">
                  <a:txBody>
                    <a:bodyPr/>
                    <a:lstStyle>
                      <a:defPPr/>
                      <a:lvl1pPr lvl="0"/>
                    </a:lstStyle>
                    <a:p>
                      <a:pPr algn="l" indent="0" marL="0"/>
                      <a:endParaRPr b="false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anchor="ctr" anchorCtr="false" marB="45703" marL="91440" marR="91440" marT="45703" vert="horz">
                    <a:lnL w="19050">
                      <a:solidFill>
                        <a:srgbClr val="4175B5"/>
                      </a:solidFill>
                      <a:prstDash val="solid"/>
                    </a:lnL>
                    <a:lnR w="19050">
                      <a:solidFill>
                        <a:srgbClr val="4175B5"/>
                      </a:solidFill>
                      <a:prstDash val="solid"/>
                    </a:lnR>
                    <a:lnT w="19050">
                      <a:solidFill>
                        <a:srgbClr val="4175B5"/>
                      </a:solidFill>
                      <a:prstDash val="solid"/>
                    </a:lnT>
                    <a:lnB w="1905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 gridSpan="1" hMerge="false" rowSpan="1" vMerge="false"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algn="ctr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anchor="ctr" anchorCtr="false" marB="45703" marL="91440" marR="91440" marT="45703" vert="horz">
                    <a:lnL w="19050">
                      <a:solidFill>
                        <a:srgbClr val="4175B5"/>
                      </a:solidFill>
                      <a:prstDash val="solid"/>
                    </a:lnL>
                    <a:lnR w="19050">
                      <a:solidFill>
                        <a:srgbClr val="4175B5"/>
                      </a:solidFill>
                      <a:prstDash val="solid"/>
                    </a:lnR>
                    <a:lnT w="19050">
                      <a:solidFill>
                        <a:srgbClr val="4175B5"/>
                      </a:solidFill>
                      <a:prstDash val="solid"/>
                    </a:lnT>
                    <a:lnB w="1905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</a:tr>
              <a:tr h="294874">
                <a:tc gridSpan="1" hMerge="false" rowSpan="1" vMerge="false"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algn="ctr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false" cap="none" i="false" strike="noStrike" sz="1400" u="none">
                          <a:solidFill>
                            <a:srgbClr val="4175B5"/>
                          </a:solidFill>
                          <a:latin typeface="Arial"/>
                          <a:ea typeface="Arial"/>
                          <a:cs typeface="Arial"/>
                        </a:rPr>
                        <a:t>4</a:t>
                      </a:r>
                    </a:p>
                  </a:txBody>
                  <a:tcPr anchor="ctr" anchorCtr="false" marB="45703" marL="91440" marR="91440" marT="45703" vert="horz">
                    <a:lnL w="19050">
                      <a:solidFill>
                        <a:srgbClr val="4175B5"/>
                      </a:solidFill>
                      <a:prstDash val="solid"/>
                    </a:lnL>
                    <a:lnR w="19050">
                      <a:solidFill>
                        <a:srgbClr val="4175B5"/>
                      </a:solidFill>
                      <a:prstDash val="solid"/>
                    </a:lnR>
                    <a:lnT w="19050">
                      <a:solidFill>
                        <a:srgbClr val="4175B5"/>
                      </a:solidFill>
                      <a:prstDash val="solid"/>
                    </a:lnT>
                    <a:lnB w="1905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 gridSpan="1" hMerge="false" rowSpan="1" vMerge="false"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algn="l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anchor="ctr" anchorCtr="false" marB="45703" marL="91440" marR="91440" marT="45703" vert="horz">
                    <a:lnL w="19050">
                      <a:solidFill>
                        <a:srgbClr val="4175B5"/>
                      </a:solidFill>
                      <a:prstDash val="solid"/>
                    </a:lnL>
                    <a:lnR w="19050">
                      <a:solidFill>
                        <a:srgbClr val="4175B5"/>
                      </a:solidFill>
                      <a:prstDash val="solid"/>
                    </a:lnR>
                    <a:lnT w="19050">
                      <a:solidFill>
                        <a:srgbClr val="4175B5"/>
                      </a:solidFill>
                      <a:prstDash val="solid"/>
                    </a:lnT>
                    <a:lnB w="1905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 gridSpan="1" hMerge="false" rowSpan="1" vMerge="false"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algn="ctr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anchor="ctr" anchorCtr="false" marB="45703" marL="91440" marR="91440" marT="45703" vert="horz">
                    <a:lnL w="19050">
                      <a:solidFill>
                        <a:srgbClr val="4175B5"/>
                      </a:solidFill>
                      <a:prstDash val="solid"/>
                    </a:lnL>
                    <a:lnR w="19050">
                      <a:solidFill>
                        <a:srgbClr val="4175B5"/>
                      </a:solidFill>
                      <a:prstDash val="solid"/>
                    </a:lnR>
                    <a:lnT w="19050">
                      <a:solidFill>
                        <a:srgbClr val="4175B5"/>
                      </a:solidFill>
                      <a:prstDash val="solid"/>
                    </a:lnT>
                    <a:lnB w="1905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</a:tr>
              <a:tr h="294874">
                <a:tc gridSpan="1" hMerge="false" rowSpan="1" vMerge="false"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algn="ctr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false" cap="none" i="false" strike="noStrike" sz="1400" u="none">
                          <a:solidFill>
                            <a:srgbClr val="4175B5"/>
                          </a:solidFill>
                          <a:latin typeface="Arial"/>
                          <a:ea typeface="Arial"/>
                          <a:cs typeface="Arial"/>
                        </a:rPr>
                        <a:t>5.</a:t>
                      </a:r>
                    </a:p>
                  </a:txBody>
                  <a:tcPr anchor="ctr" anchorCtr="false" marB="45703" marL="91440" marR="91440" marT="45703" vert="horz">
                    <a:lnL w="19050">
                      <a:solidFill>
                        <a:srgbClr val="4175B5"/>
                      </a:solidFill>
                      <a:prstDash val="solid"/>
                    </a:lnL>
                    <a:lnR w="19050">
                      <a:solidFill>
                        <a:srgbClr val="4175B5"/>
                      </a:solidFill>
                      <a:prstDash val="solid"/>
                    </a:lnR>
                    <a:lnT w="19050">
                      <a:solidFill>
                        <a:srgbClr val="4175B5"/>
                      </a:solidFill>
                      <a:prstDash val="solid"/>
                    </a:lnT>
                    <a:lnB w="1905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 gridSpan="1" hMerge="false" rowSpan="1" vMerge="false"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algn="l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anchor="ctr" anchorCtr="false" marB="45703" marL="91440" marR="91440" marT="45703" vert="horz">
                    <a:lnL w="19050">
                      <a:solidFill>
                        <a:srgbClr val="4175B5"/>
                      </a:solidFill>
                      <a:prstDash val="solid"/>
                    </a:lnL>
                    <a:lnR w="19050">
                      <a:solidFill>
                        <a:srgbClr val="4175B5"/>
                      </a:solidFill>
                      <a:prstDash val="solid"/>
                    </a:lnR>
                    <a:lnT w="19050">
                      <a:solidFill>
                        <a:srgbClr val="4175B5"/>
                      </a:solidFill>
                      <a:prstDash val="solid"/>
                    </a:lnT>
                    <a:lnB w="1905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 gridSpan="1" hMerge="false" rowSpan="1" vMerge="false"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algn="ctr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b="false" cap="none" i="false" strike="noStrike" sz="1400" u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anchor="ctr" anchorCtr="false" marB="45703" marL="91440" marR="91440" marT="45703" vert="horz">
                    <a:lnL w="19050">
                      <a:solidFill>
                        <a:srgbClr val="4175B5"/>
                      </a:solidFill>
                      <a:prstDash val="solid"/>
                    </a:lnL>
                    <a:lnR w="19050">
                      <a:solidFill>
                        <a:srgbClr val="4175B5"/>
                      </a:solidFill>
                      <a:prstDash val="solid"/>
                    </a:lnR>
                    <a:lnT w="19050">
                      <a:solidFill>
                        <a:srgbClr val="4175B5"/>
                      </a:solidFill>
                      <a:prstDash val="solid"/>
                    </a:lnT>
                    <a:lnB w="1905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</a:tr>
              <a:tr h="294874">
                <a:tc gridSpan="1" hMerge="false" rowSpan="1" vMerge="false"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algn="ctr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false" cap="none" i="false" strike="noStrike" sz="1400" u="none">
                          <a:solidFill>
                            <a:srgbClr val="4175B5"/>
                          </a:solidFill>
                          <a:latin typeface="Arial"/>
                          <a:ea typeface="Arial"/>
                          <a:cs typeface="Arial"/>
                        </a:rPr>
                        <a:t>6.</a:t>
                      </a:r>
                    </a:p>
                  </a:txBody>
                  <a:tcPr anchor="ctr" anchorCtr="false" marB="45703" marL="91440" marR="91440" marT="45703" vert="horz">
                    <a:lnL w="19050">
                      <a:solidFill>
                        <a:srgbClr val="4175B5"/>
                      </a:solidFill>
                      <a:prstDash val="solid"/>
                    </a:lnL>
                    <a:lnR w="19050">
                      <a:solidFill>
                        <a:srgbClr val="4175B5"/>
                      </a:solidFill>
                      <a:prstDash val="solid"/>
                    </a:lnR>
                    <a:lnT w="19050">
                      <a:solidFill>
                        <a:srgbClr val="4175B5"/>
                      </a:solidFill>
                      <a:prstDash val="solid"/>
                    </a:lnT>
                    <a:lnB w="1905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 gridSpan="1" hMerge="false" rowSpan="1" vMerge="false"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algn="l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anchor="ctr" anchorCtr="false" marB="45703" marL="91440" marR="91440" marT="45703" vert="horz">
                    <a:lnL w="19050">
                      <a:solidFill>
                        <a:srgbClr val="4175B5"/>
                      </a:solidFill>
                      <a:prstDash val="solid"/>
                    </a:lnL>
                    <a:lnR w="19050">
                      <a:solidFill>
                        <a:srgbClr val="4175B5"/>
                      </a:solidFill>
                      <a:prstDash val="solid"/>
                    </a:lnR>
                    <a:lnT w="19050">
                      <a:solidFill>
                        <a:srgbClr val="4175B5"/>
                      </a:solidFill>
                      <a:prstDash val="solid"/>
                    </a:lnT>
                    <a:lnB w="1905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 gridSpan="1" hMerge="false" rowSpan="1" vMerge="false"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algn="ctr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b="false" cap="none" i="false" strike="noStrike" sz="1400" u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anchor="ctr" anchorCtr="false" marB="45703" marL="91440" marR="91440" marT="45703" vert="horz">
                    <a:lnL w="19050">
                      <a:solidFill>
                        <a:srgbClr val="4175B5"/>
                      </a:solidFill>
                      <a:prstDash val="solid"/>
                    </a:lnL>
                    <a:lnR w="19050">
                      <a:solidFill>
                        <a:srgbClr val="4175B5"/>
                      </a:solidFill>
                      <a:prstDash val="solid"/>
                    </a:lnR>
                    <a:lnT w="19050">
                      <a:solidFill>
                        <a:srgbClr val="4175B5"/>
                      </a:solidFill>
                      <a:prstDash val="solid"/>
                    </a:lnT>
                    <a:lnB w="1905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</a:tr>
              <a:tr h="294874">
                <a:tc gridSpan="1" hMerge="false" rowSpan="1" vMerge="false"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algn="ctr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false" cap="none" i="false" strike="noStrike" sz="1400" u="none">
                          <a:solidFill>
                            <a:srgbClr val="4175B5"/>
                          </a:solidFill>
                          <a:latin typeface="Arial"/>
                          <a:ea typeface="Arial"/>
                          <a:cs typeface="Arial"/>
                        </a:rPr>
                        <a:t>7.</a:t>
                      </a:r>
                    </a:p>
                  </a:txBody>
                  <a:tcPr anchor="ctr" anchorCtr="false" marB="45703" marL="91440" marR="91440" marT="45703" vert="horz">
                    <a:lnL w="19050">
                      <a:solidFill>
                        <a:srgbClr val="4175B5"/>
                      </a:solidFill>
                      <a:prstDash val="solid"/>
                    </a:lnL>
                    <a:lnR w="19050">
                      <a:solidFill>
                        <a:srgbClr val="4175B5"/>
                      </a:solidFill>
                      <a:prstDash val="solid"/>
                    </a:lnR>
                    <a:lnT w="19050">
                      <a:solidFill>
                        <a:srgbClr val="4175B5"/>
                      </a:solidFill>
                      <a:prstDash val="solid"/>
                    </a:lnT>
                    <a:lnB w="1905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 gridSpan="1" hMerge="false" rowSpan="1" vMerge="false"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algn="l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anchor="ctr" anchorCtr="false" marB="45703" marL="91440" marR="91440" marT="45703" vert="horz">
                    <a:lnL w="19050">
                      <a:solidFill>
                        <a:srgbClr val="4175B5"/>
                      </a:solidFill>
                      <a:prstDash val="solid"/>
                    </a:lnL>
                    <a:lnR w="19050">
                      <a:solidFill>
                        <a:srgbClr val="4175B5"/>
                      </a:solidFill>
                      <a:prstDash val="solid"/>
                    </a:lnR>
                    <a:lnT w="19050">
                      <a:solidFill>
                        <a:srgbClr val="4175B5"/>
                      </a:solidFill>
                      <a:prstDash val="solid"/>
                    </a:lnT>
                    <a:lnB w="1905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 gridSpan="1" hMerge="false" rowSpan="1" vMerge="false"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algn="ctr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b="false" cap="none" i="false" strike="noStrike" sz="1400" u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anchor="ctr" anchorCtr="false" marB="45703" marL="91440" marR="91440" marT="45703" vert="horz">
                    <a:lnL w="19050">
                      <a:solidFill>
                        <a:srgbClr val="4175B5"/>
                      </a:solidFill>
                      <a:prstDash val="solid"/>
                    </a:lnL>
                    <a:lnR w="19050">
                      <a:solidFill>
                        <a:srgbClr val="4175B5"/>
                      </a:solidFill>
                      <a:prstDash val="solid"/>
                    </a:lnR>
                    <a:lnT w="19050">
                      <a:solidFill>
                        <a:srgbClr val="4175B5"/>
                      </a:solidFill>
                      <a:prstDash val="solid"/>
                    </a:lnT>
                    <a:lnB w="1905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</a:tr>
              <a:tr h="329894">
                <a:tc gridSpan="1" hMerge="false" rowSpan="1" vMerge="false"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algn="ctr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false" cap="none" i="false" strike="noStrike" sz="1400" u="none">
                          <a:solidFill>
                            <a:srgbClr val="4175B5"/>
                          </a:solidFill>
                          <a:latin typeface="Arial"/>
                          <a:ea typeface="Arial"/>
                          <a:cs typeface="Arial"/>
                        </a:rPr>
                        <a:t>8.</a:t>
                      </a:r>
                    </a:p>
                  </a:txBody>
                  <a:tcPr anchor="ctr" anchorCtr="false" marB="45703" marL="91440" marR="91440" marT="45703" vert="horz">
                    <a:lnL w="19050">
                      <a:solidFill>
                        <a:srgbClr val="4175B5"/>
                      </a:solidFill>
                      <a:prstDash val="solid"/>
                    </a:lnL>
                    <a:lnR w="19050">
                      <a:solidFill>
                        <a:srgbClr val="4175B5"/>
                      </a:solidFill>
                      <a:prstDash val="solid"/>
                    </a:lnR>
                    <a:lnT w="19050">
                      <a:solidFill>
                        <a:srgbClr val="4175B5"/>
                      </a:solidFill>
                      <a:prstDash val="solid"/>
                    </a:lnT>
                    <a:lnB w="19050">
                      <a:solidFill>
                        <a:srgbClr val="4175B5"/>
                      </a:solidFill>
                      <a:prstDash val="solid"/>
                      <a:headEnd len="med" type="none" w="med"/>
                      <a:tailEnd len="med" type="none" w="med"/>
                    </a:lnB>
                    <a:solidFill>
                      <a:srgbClr val="EEF2FA"/>
                    </a:solidFill>
                  </a:tcPr>
                </a:tc>
                <a:tc gridSpan="1" hMerge="false" rowSpan="1" vMerge="false"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algn="l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anchor="ctr" anchorCtr="false" marB="45703" marL="91440" marR="91440" marT="45703" vert="horz">
                    <a:lnL w="19050">
                      <a:solidFill>
                        <a:srgbClr val="4175B5"/>
                      </a:solidFill>
                      <a:prstDash val="solid"/>
                    </a:lnL>
                    <a:lnR w="19050">
                      <a:solidFill>
                        <a:srgbClr val="4175B5"/>
                      </a:solidFill>
                      <a:prstDash val="solid"/>
                    </a:lnR>
                    <a:lnT w="19050">
                      <a:solidFill>
                        <a:srgbClr val="4175B5"/>
                      </a:solidFill>
                      <a:prstDash val="solid"/>
                    </a:lnT>
                    <a:lnB w="19050">
                      <a:solidFill>
                        <a:srgbClr val="4175B5"/>
                      </a:solidFill>
                      <a:prstDash val="solid"/>
                      <a:headEnd len="med" type="none" w="med"/>
                      <a:tailEnd len="med" type="none" w="med"/>
                    </a:lnB>
                    <a:solidFill>
                      <a:srgbClr val="EEF2FA"/>
                    </a:solidFill>
                  </a:tcPr>
                </a:tc>
                <a:tc gridSpan="1" hMerge="false" rowSpan="1" vMerge="false"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algn="ctr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b="false" cap="none" i="false" strike="noStrike" sz="1400" u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anchor="ctr" anchorCtr="false" marB="45703" marL="91440" marR="91440" marT="45703" vert="horz">
                    <a:lnL w="19050">
                      <a:solidFill>
                        <a:srgbClr val="4175B5"/>
                      </a:solidFill>
                      <a:prstDash val="solid"/>
                    </a:lnL>
                    <a:lnR w="19050">
                      <a:solidFill>
                        <a:srgbClr val="4175B5"/>
                      </a:solidFill>
                      <a:prstDash val="solid"/>
                    </a:lnR>
                    <a:lnT w="19050">
                      <a:solidFill>
                        <a:srgbClr val="4175B5"/>
                      </a:solidFill>
                      <a:prstDash val="solid"/>
                    </a:lnT>
                    <a:lnB w="19050">
                      <a:solidFill>
                        <a:srgbClr val="4175B5"/>
                      </a:solidFill>
                      <a:prstDash val="solid"/>
                      <a:headEnd len="med" type="none" w="med"/>
                      <a:tailEnd len="med" type="none" w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 gridSpan="1" hMerge="false" rowSpan="1" vMerge="false"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algn="ctr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false" cap="none" i="false" strike="noStrike" sz="1400" u="none">
                          <a:solidFill>
                            <a:srgbClr val="4175B5"/>
                          </a:solidFill>
                          <a:latin typeface="Calibri"/>
                          <a:ea typeface="Calibri"/>
                          <a:cs typeface="Calibri"/>
                        </a:rPr>
                        <a:t>9.</a:t>
                      </a:r>
                    </a:p>
                  </a:txBody>
                  <a:tcPr anchor="ctr" anchorCtr="false" marB="45705" marL="91440" marR="91440" marT="45705" vert="horz">
                    <a:lnL w="19050">
                      <a:solidFill>
                        <a:srgbClr val="4175B5"/>
                      </a:solidFill>
                      <a:prstDash val="solid"/>
                    </a:lnL>
                    <a:lnR w="19050">
                      <a:solidFill>
                        <a:srgbClr val="4175B5"/>
                      </a:solidFill>
                      <a:prstDash val="solid"/>
                    </a:lnR>
                    <a:lnT w="19050">
                      <a:solidFill>
                        <a:srgbClr val="4175B5"/>
                      </a:solidFill>
                      <a:prstDash val="solid"/>
                      <a:headEnd len="med" type="none" w="med"/>
                      <a:tailEnd len="med" type="none" w="med"/>
                    </a:lnT>
                    <a:lnB w="19050">
                      <a:solidFill>
                        <a:srgbClr val="4175B5"/>
                      </a:solidFill>
                      <a:prstDash val="solid"/>
                      <a:headEnd len="med" type="none" w="med"/>
                      <a:tailEnd len="med" type="none" w="med"/>
                    </a:lnB>
                    <a:solidFill>
                      <a:srgbClr val="EEF2FA"/>
                    </a:solidFill>
                  </a:tcPr>
                </a:tc>
                <a:tc gridSpan="1" hMerge="false" rowSpan="1" vMerge="false">
                  <a:txBody>
                    <a:bodyPr/>
                    <a:lstStyle>
                      <a:defPPr/>
                      <a:lvl1pPr lvl="0"/>
                    </a:lstStyle>
                    <a:p>
                      <a:pPr algn="l" indent="0" marL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anchor="ctr" anchorCtr="false" marB="45705" marL="91440" marR="91440" marT="45705" vert="horz">
                    <a:lnL w="19050">
                      <a:solidFill>
                        <a:srgbClr val="4175B5"/>
                      </a:solidFill>
                      <a:prstDash val="solid"/>
                    </a:lnL>
                    <a:lnR w="19050">
                      <a:solidFill>
                        <a:srgbClr val="4175B5"/>
                      </a:solidFill>
                      <a:prstDash val="solid"/>
                    </a:lnR>
                    <a:lnT w="19050">
                      <a:solidFill>
                        <a:srgbClr val="4175B5"/>
                      </a:solidFill>
                      <a:prstDash val="solid"/>
                      <a:headEnd len="med" type="none" w="med"/>
                      <a:tailEnd len="med" type="none" w="med"/>
                    </a:lnT>
                    <a:lnB w="19050">
                      <a:solidFill>
                        <a:srgbClr val="4175B5"/>
                      </a:solidFill>
                      <a:prstDash val="solid"/>
                      <a:headEnd len="med" type="none" w="med"/>
                      <a:tailEnd len="med" type="none" w="med"/>
                    </a:lnB>
                    <a:solidFill>
                      <a:srgbClr val="EEF2FA"/>
                    </a:solidFill>
                  </a:tcPr>
                </a:tc>
                <a:tc gridSpan="1" hMerge="false" rowSpan="1" vMerge="false">
                  <a:txBody>
                    <a:bodyPr/>
                    <a:lstStyle>
                      <a:defPPr/>
                      <a:lvl1pPr lvl="0"/>
                    </a:lstStyle>
                    <a:p>
                      <a:pPr algn="l" indent="0" marL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anchor="ctr" anchorCtr="false" marB="45705" marL="91440" marR="91440" marT="45705" vert="horz">
                    <a:lnL w="19050">
                      <a:solidFill>
                        <a:srgbClr val="4175B5"/>
                      </a:solidFill>
                      <a:prstDash val="solid"/>
                    </a:lnL>
                    <a:lnR w="19050">
                      <a:solidFill>
                        <a:srgbClr val="4175B5"/>
                      </a:solidFill>
                      <a:prstDash val="solid"/>
                    </a:lnR>
                    <a:lnT w="19050">
                      <a:solidFill>
                        <a:srgbClr val="4175B5"/>
                      </a:solidFill>
                      <a:prstDash val="solid"/>
                      <a:headEnd len="med" type="none" w="med"/>
                      <a:tailEnd len="med" type="none" w="med"/>
                    </a:lnT>
                    <a:lnB w="19050">
                      <a:solidFill>
                        <a:srgbClr val="4175B5"/>
                      </a:solidFill>
                      <a:prstDash val="solid"/>
                      <a:headEnd len="med" type="none" w="med"/>
                      <a:tailEnd len="med" type="none" w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 gridSpan="1" hMerge="false" rowSpan="1" vMerge="false"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algn="ctr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false" cap="none" i="false" strike="noStrike" sz="1400" u="none">
                          <a:solidFill>
                            <a:srgbClr val="4175B5"/>
                          </a:solidFill>
                          <a:latin typeface="Arial"/>
                          <a:ea typeface="Arial"/>
                          <a:cs typeface="Arial"/>
                        </a:rPr>
                        <a:t>10.</a:t>
                      </a:r>
                    </a:p>
                  </a:txBody>
                  <a:tcPr anchor="ctr" anchorCtr="false" marB="45705" marL="91440" marR="91440" marT="45705" vert="horz">
                    <a:lnL w="19050">
                      <a:solidFill>
                        <a:srgbClr val="4175B5"/>
                      </a:solidFill>
                      <a:prstDash val="solid"/>
                    </a:lnL>
                    <a:lnR w="19050">
                      <a:solidFill>
                        <a:srgbClr val="4175B5"/>
                      </a:solidFill>
                      <a:prstDash val="solid"/>
                      <a:headEnd len="med" type="none" w="med"/>
                      <a:tailEnd len="med" type="none" w="med"/>
                    </a:lnR>
                    <a:lnT w="19050">
                      <a:solidFill>
                        <a:srgbClr val="4175B5"/>
                      </a:solidFill>
                      <a:prstDash val="solid"/>
                      <a:headEnd len="med" type="none" w="med"/>
                      <a:tailEnd len="med" type="none" w="med"/>
                    </a:lnT>
                    <a:lnB w="19050">
                      <a:solidFill>
                        <a:srgbClr val="4175B5"/>
                      </a:solidFill>
                      <a:prstDash val="solid"/>
                      <a:headEnd len="med" type="none" w="med"/>
                      <a:tailEnd len="med" type="none" w="med"/>
                    </a:lnB>
                    <a:solidFill>
                      <a:srgbClr val="EEF2FA"/>
                    </a:solidFill>
                  </a:tcPr>
                </a:tc>
                <a:tc gridSpan="1" hMerge="false" rowSpan="1" vMerge="false">
                  <a:txBody>
                    <a:bodyPr/>
                    <a:lstStyle>
                      <a:defPPr/>
                      <a:lvl1pPr lvl="0"/>
                    </a:lstStyle>
                    <a:p>
                      <a:pPr algn="l" indent="0" marL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anchor="ctr" anchorCtr="false" marB="45705" marL="91440" marR="91440" marT="45705" vert="horz">
                    <a:lnL w="19050">
                      <a:solidFill>
                        <a:srgbClr val="4175B5"/>
                      </a:solidFill>
                      <a:prstDash val="solid"/>
                      <a:headEnd len="med" type="none" w="med"/>
                      <a:tailEnd len="med" type="none" w="med"/>
                    </a:lnL>
                    <a:lnR w="19050">
                      <a:solidFill>
                        <a:srgbClr val="4175B5"/>
                      </a:solidFill>
                      <a:prstDash val="solid"/>
                      <a:headEnd len="med" type="none" w="med"/>
                      <a:tailEnd len="med" type="none" w="med"/>
                    </a:lnR>
                    <a:lnT w="19050">
                      <a:solidFill>
                        <a:srgbClr val="4175B5"/>
                      </a:solidFill>
                      <a:prstDash val="solid"/>
                      <a:headEnd len="med" type="none" w="med"/>
                      <a:tailEnd len="med" type="none" w="med"/>
                    </a:lnT>
                    <a:lnB w="19050">
                      <a:solidFill>
                        <a:srgbClr val="4175B5"/>
                      </a:solidFill>
                      <a:prstDash val="solid"/>
                      <a:headEnd len="med" type="none" w="med"/>
                      <a:tailEnd len="med" type="none" w="med"/>
                    </a:lnB>
                    <a:solidFill>
                      <a:srgbClr val="EEF2FA"/>
                    </a:solidFill>
                  </a:tcPr>
                </a:tc>
                <a:tc gridSpan="1" hMerge="false" rowSpan="1" vMerge="false">
                  <a:txBody>
                    <a:bodyPr/>
                    <a:lstStyle>
                      <a:defPPr/>
                      <a:lvl1pPr lvl="0"/>
                    </a:lstStyle>
                    <a:p>
                      <a:pPr algn="l" indent="0" marL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anchor="ctr" anchorCtr="false" marB="45705" marL="91440" marR="91440" marT="45705" vert="horz">
                    <a:lnL w="19050">
                      <a:solidFill>
                        <a:srgbClr val="4175B5"/>
                      </a:solidFill>
                      <a:prstDash val="solid"/>
                      <a:headEnd len="med" type="none" w="med"/>
                      <a:tailEnd len="med" type="none" w="med"/>
                    </a:lnL>
                    <a:lnR w="19050">
                      <a:solidFill>
                        <a:srgbClr val="4175B5"/>
                      </a:solidFill>
                      <a:prstDash val="solid"/>
                    </a:lnR>
                    <a:lnT w="19050">
                      <a:solidFill>
                        <a:srgbClr val="4175B5"/>
                      </a:solidFill>
                      <a:prstDash val="solid"/>
                      <a:headEnd len="med" type="none" w="med"/>
                      <a:tailEnd len="med" type="none" w="med"/>
                    </a:lnT>
                    <a:lnB w="19050">
                      <a:solidFill>
                        <a:srgbClr val="4175B5"/>
                      </a:solidFill>
                      <a:prstDash val="solid"/>
                      <a:headEnd len="med" type="none" w="med"/>
                      <a:tailEnd len="med" type="none" w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 gridSpan="1" hMerge="false" rowSpan="1" vMerge="false">
                  <a:txBody>
                    <a:bodyPr/>
                    <a:lstStyle>
                      <a:defPPr/>
                      <a:lvl1pPr lvl="0"/>
                    </a:lstStyle>
                    <a:p>
                      <a:pPr algn="ctr" indent="0" marL="0"/>
                      <a:r>
                        <a:rPr>
                          <a:solidFill>
                            <a:schemeClr val="accent1"/>
                          </a:solidFill>
                        </a:rPr>
                        <a:t>11.</a:t>
                      </a:r>
                      <a:endParaRPr>
                        <a:solidFill>
                          <a:schemeClr val="accent1"/>
                        </a:solidFill>
                      </a:endParaRPr>
                    </a:p>
                  </a:txBody>
                  <a:tcPr anchor="ctr" anchorCtr="false" marB="45705" marL="91440" marR="91440" marT="45705" vert="horz">
                    <a:lnL w="19050">
                      <a:solidFill>
                        <a:srgbClr val="4175B5"/>
                      </a:solidFill>
                      <a:prstDash val="solid"/>
                    </a:lnL>
                    <a:lnR w="19050">
                      <a:solidFill>
                        <a:srgbClr val="4175B5"/>
                      </a:solidFill>
                      <a:prstDash val="solid"/>
                      <a:headEnd len="med" type="none" w="med"/>
                      <a:tailEnd len="med" type="none" w="med"/>
                    </a:lnR>
                    <a:lnT w="19050">
                      <a:solidFill>
                        <a:srgbClr val="4175B5"/>
                      </a:solidFill>
                      <a:prstDash val="solid"/>
                      <a:headEnd len="med" type="none" w="med"/>
                      <a:tailEnd len="med" type="none" w="med"/>
                    </a:lnT>
                    <a:lnB w="1905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 gridSpan="1" hMerge="false" rowSpan="1" vMerge="false">
                  <a:txBody>
                    <a:bodyPr/>
                    <a:lstStyle>
                      <a:defPPr/>
                      <a:lvl1pPr lvl="0"/>
                    </a:lstStyle>
                    <a:p>
                      <a:pPr algn="l" indent="0" marL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anchor="ctr" anchorCtr="false" marB="45705" marL="91440" marR="91440" marT="45705" vert="horz">
                    <a:lnL w="19050">
                      <a:solidFill>
                        <a:srgbClr val="4175B5"/>
                      </a:solidFill>
                      <a:prstDash val="solid"/>
                      <a:headEnd len="med" type="none" w="med"/>
                      <a:tailEnd len="med" type="none" w="med"/>
                    </a:lnL>
                    <a:lnR w="19050">
                      <a:solidFill>
                        <a:srgbClr val="4175B5"/>
                      </a:solidFill>
                      <a:prstDash val="solid"/>
                      <a:headEnd len="med" type="none" w="med"/>
                      <a:tailEnd len="med" type="none" w="med"/>
                    </a:lnR>
                    <a:lnT w="19050">
                      <a:solidFill>
                        <a:srgbClr val="4175B5"/>
                      </a:solidFill>
                      <a:prstDash val="solid"/>
                      <a:headEnd len="med" type="none" w="med"/>
                      <a:tailEnd len="med" type="none" w="med"/>
                    </a:lnT>
                    <a:lnB w="1905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 gridSpan="1" hMerge="false" rowSpan="1" vMerge="false"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algn="ctr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anchor="ctr" anchorCtr="false" marB="45705" marL="91440" marR="91440" marT="45705" vert="horz">
                    <a:lnL w="19050">
                      <a:solidFill>
                        <a:srgbClr val="4175B5"/>
                      </a:solidFill>
                      <a:prstDash val="solid"/>
                      <a:headEnd len="med" type="none" w="med"/>
                      <a:tailEnd len="med" type="none" w="med"/>
                    </a:lnL>
                    <a:lnR w="19050">
                      <a:solidFill>
                        <a:srgbClr val="4175B5"/>
                      </a:solidFill>
                      <a:prstDash val="solid"/>
                    </a:lnR>
                    <a:lnT w="19050">
                      <a:solidFill>
                        <a:srgbClr val="4175B5"/>
                      </a:solidFill>
                      <a:prstDash val="solid"/>
                      <a:headEnd len="med" type="none" w="med"/>
                      <a:tailEnd len="med" type="none" w="med"/>
                    </a:lnT>
                    <a:lnB w="1905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hidden="false" id="157" name="Shape 157"/>
          <p:cNvSpPr txBox="false"/>
          <p:nvPr isPhoto="false"/>
        </p:nvSpPr>
        <p:spPr>
          <a:xfrm flipH="false" flipV="false" rot="0"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bIns="45720" lIns="91440" rIns="91440" tIns="45720" wrap="none">
            <a:spAutoFit/>
          </a:bodyPr>
          <a:lstStyle>
            <a:defPPr/>
            <a:lvl1pPr algn="l" lvl="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ea typeface="Arial"/>
                <a:cs typeface="Arial"/>
              </a:defRPr>
            </a:lvl1pPr>
            <a:lvl2pPr algn="l" indent="-285750" lvl="1" marL="74295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ea typeface="Arial"/>
                <a:cs typeface="Arial"/>
              </a:defRPr>
            </a:lvl2pPr>
            <a:lvl3pPr algn="l" indent="-228600" lvl="2" marL="1143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ea typeface="Arial"/>
                <a:cs typeface="Arial"/>
              </a:defRPr>
            </a:lvl3pPr>
            <a:lvl4pPr algn="l" indent="-228600" lvl="3" marL="1600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ea typeface="Arial"/>
                <a:cs typeface="Arial"/>
              </a:defRPr>
            </a:lvl4pPr>
            <a:lvl5pPr algn="l" indent="-228600" lvl="4" marL="20574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ea typeface="Arial"/>
                <a:cs typeface="Arial"/>
              </a:defRPr>
            </a:lvl5pPr>
            <a:lvl6pPr algn="l" indent="-228600" lvl="5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ea typeface="Arial"/>
                <a:cs typeface="Arial"/>
              </a:defRPr>
            </a:lvl6pPr>
            <a:lvl7pPr algn="l" indent="-228600" lvl="6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ea typeface="Arial"/>
                <a:cs typeface="Arial"/>
              </a:defRPr>
            </a:lvl7pPr>
            <a:lvl8pPr algn="l" indent="-228600" lvl="7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ea typeface="Arial"/>
                <a:cs typeface="Arial"/>
              </a:defRPr>
            </a:lvl8pPr>
            <a:lvl9pPr algn="l" indent="-228600" lvl="8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ea typeface="Arial"/>
                <a:cs typeface="Arial"/>
              </a:defRPr>
            </a:lvl9pPr>
          </a:lstStyle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b="true">
                <a:solidFill>
                  <a:srgbClr val="4175B5"/>
                </a:solidFill>
              </a:rPr>
              <a:t>Оценки, полученные на экзаменах и зачетах</a:t>
            </a:r>
          </a:p>
        </p:txBody>
      </p:sp>
      <p:pic>
        <p:nvPicPr>
          <p:cNvPr hidden="false" id="159" name="Picture 159"/>
          <p:cNvPicPr preferRelativeResize="true"/>
          <p:nvPr isPhoto="false"/>
        </p:nvPicPr>
        <p:blipFill>
          <a:blip r:embed="rId1"/>
          <a:stretch/>
        </p:blipFill>
        <p:spPr>
          <a:xfrm flipH="false" flipV="false" rot="0">
            <a:off x="0" y="-26980"/>
            <a:ext cx="1195635" cy="1195635"/>
          </a:xfrm>
          <a:prstGeom prst="rect">
            <a:avLst/>
          </a:prstGeom>
        </p:spPr>
      </p:pic>
    </p:spTree>
  </p:cSld>
</p:sld>
</file>

<file path=ppt/slides/slide9.xml><?xml version="1.0" encoding="utf-8"?>
<p:sld xmlns:a="http://schemas.openxmlformats.org/drawingml/2006/main" xmlns:a14="http://schemas.microsoft.com/office/drawing/2010/main" xmlns:a15="http://schemas.microsoft.com/office/drawing/2012/main" xmlns:asvg="http://schemas.microsoft.com/office/drawing/2016/SVG/main" xmlns:c="http://schemas.openxmlformats.org/drawingml/2006/chart" xmlns:co="http://ncloudtech.com" xmlns:co-ooxml="http://ncloudtech.com/ooxml" xmlns:m="http://schemas.openxmlformats.org/officeDocument/2006/math" xmlns:mc="http://schemas.openxmlformats.org/markup-compatibility/2006" xmlns:o="urn:schemas-microsoft-com:office:office" xmlns:p="http://schemas.openxmlformats.org/presentationml/2006/main" xmlns:p14="http://schemas.microsoft.com/office/powerpoint/2010/main" xmlns:pic="http://schemas.openxmlformats.org/drawingml/2006/picture" xmlns:r="http://schemas.openxmlformats.org/officeDocument/2006/relationships" xmlns:s="http://schemas.openxmlformats.org/officeDocument/2006/sharedTypes" xmlns:sl="http://schemas.openxmlformats.org/schemaLibrary/2006/main" xmlns:v="urn:schemas-microsoft-com:vml" xmlns:w="http://schemas.openxmlformats.org/wordprocessingml/2006/main" xmlns:w10="urn:schemas-microsoft-com:office:word" xmlns:w14="http://schemas.microsoft.com/office/word/2010/wordml" xmlns:w15="http://schemas.microsoft.com/office/word/2012/wordml" xmlns:wp="http://schemas.openxmlformats.org/drawingml/2006/wordprocessingDrawing" xmlns:wpg="http://schemas.microsoft.com/office/word/2010/wordprocessingGroup" xmlns:wps="http://schemas.microsoft.com/office/word/2010/wordprocessingShape" xmlns:x="urn:schemas-microsoft-com:office:excel" xmlns:x12ac="http://schemas.microsoft.com/office/spreadsheetml/2011/1/ac" xmlns:x14="http://schemas.microsoft.com/office/spreadsheetml/2009/9/main" xmlns:xdr="http://schemas.openxmlformats.org/drawingml/2006/spreadsheetDrawing" xmlns:xm="http://schemas.microsoft.com/office/excel/2006/main" mc:Ignorable="co co-ooxml w14 x14 w15" show="true" showMasterSp="true">
  <p:cSld name="">
    <p:spTree>
      <p:nvGrpSpPr>
        <p:cNvPr hidden="false" id="160" name="GroupShape 160"/>
        <p:cNvGrpSpPr/>
        <p:nvPr isPhoto="false"/>
      </p:nvGrpSpPr>
      <p:grpSpPr>
        <a:xfrm flipH="false" flipV="false" rot="0">
          <a:off x="0" y="0"/>
          <a:ext cx="0" cy="0"/>
          <a:chOff x="0" y="0"/>
          <a:chExt cx="0" cy="0"/>
        </a:xfrm>
      </p:grpSpPr>
      <p:sp>
        <p:nvSpPr>
          <p:cNvPr hidden="false" id="161" name="Shape 161"/>
          <p:cNvSpPr txBox="false"/>
          <p:nvPr isPhoto="false"/>
        </p:nvSpPr>
        <p:spPr>
          <a:xfrm flipH="false" flipV="false" rot="0"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bIns="45720" lIns="91440" rIns="91440" tIns="45720" wrap="none">
            <a:spAutoFit/>
          </a:bodyPr>
          <a:lstStyle>
            <a:defPPr/>
            <a:lvl1pPr algn="l" lvl="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ea typeface="Arial"/>
                <a:cs typeface="Arial"/>
              </a:defRPr>
            </a:lvl1pPr>
            <a:lvl2pPr algn="l" indent="-285750" lvl="1" marL="74295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ea typeface="Arial"/>
                <a:cs typeface="Arial"/>
              </a:defRPr>
            </a:lvl2pPr>
            <a:lvl3pPr algn="l" indent="-228600" lvl="2" marL="1143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ea typeface="Arial"/>
                <a:cs typeface="Arial"/>
              </a:defRPr>
            </a:lvl3pPr>
            <a:lvl4pPr algn="l" indent="-228600" lvl="3" marL="1600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ea typeface="Arial"/>
                <a:cs typeface="Arial"/>
              </a:defRPr>
            </a:lvl4pPr>
            <a:lvl5pPr algn="l" indent="-228600" lvl="4" marL="20574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ea typeface="Arial"/>
                <a:cs typeface="Arial"/>
              </a:defRPr>
            </a:lvl5pPr>
            <a:lvl6pPr algn="l" indent="-228600" lvl="5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ea typeface="Arial"/>
                <a:cs typeface="Arial"/>
              </a:defRPr>
            </a:lvl6pPr>
            <a:lvl7pPr algn="l" indent="-228600" lvl="6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ea typeface="Arial"/>
                <a:cs typeface="Arial"/>
              </a:defRPr>
            </a:lvl7pPr>
            <a:lvl8pPr algn="l" indent="-228600" lvl="7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ea typeface="Arial"/>
                <a:cs typeface="Arial"/>
              </a:defRPr>
            </a:lvl8pPr>
            <a:lvl9pPr algn="l" indent="-228600" lvl="8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ea typeface="Arial"/>
                <a:cs typeface="Arial"/>
              </a:defRPr>
            </a:lvl9pPr>
          </a:lstStyle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b="true" sz="2400"/>
              <a:t> РЕЗУЛЬТАТЫ ПРОМЕЖУТОЧНОЙ АТТЕСТАЦИИ </a:t>
            </a:r>
          </a:p>
        </p:txBody>
      </p:sp>
      <p:sp>
        <p:nvSpPr>
          <p:cNvPr hidden="false" id="162" name="Shape 162"/>
          <p:cNvSpPr txBox="false"/>
          <p:nvPr isPhoto="false"/>
        </p:nvSpPr>
        <p:spPr>
          <a:xfrm flipH="false" flipV="false" rot="0"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anchor="ctr" bIns="45720" lIns="91440" rIns="91440" tIns="45720"/>
          <a:p>
            <a:pPr algn="ctr">
              <a:spcBef>
                <a:spcPts val="0"/>
              </a:spcBef>
              <a:spcAft>
                <a:spcPts val="0"/>
              </a:spcAft>
            </a:pPr>
            <a:endParaRPr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163" name="Shape 163"/>
          <p:cNvSpPr txBox="false"/>
          <p:nvPr isPhoto="false"/>
        </p:nvSpPr>
        <p:spPr>
          <a:xfrm flipH="false" flipV="false" rot="0"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txBody>
          <a:bodyPr anchor="ctr" bIns="45720" lIns="91440" rIns="91440" tIns="45720"/>
          <a:p>
            <a:pPr algn="ctr">
              <a:spcBef>
                <a:spcPts val="0"/>
              </a:spcBef>
              <a:spcAft>
                <a:spcPts val="0"/>
              </a:spcAft>
            </a:pPr>
            <a:endParaRPr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164" name="Shape 164"/>
          <p:cNvSpPr txBox="false"/>
          <p:nvPr isPhoto="false"/>
        </p:nvSpPr>
        <p:spPr>
          <a:xfrm flipH="false" flipV="false" rot="0"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txBody>
          <a:bodyPr anchor="ctr" bIns="45720" lIns="91440" rIns="91440" tIns="45720"/>
          <a:p>
            <a:pPr algn="ctr">
              <a:spcBef>
                <a:spcPts val="0"/>
              </a:spcBef>
              <a:spcAft>
                <a:spcPts val="0"/>
              </a:spcAft>
            </a:pPr>
            <a:endParaRPr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graphicFrame>
        <p:nvGraphicFramePr>
          <p:cNvPr hidden="false" id="165" name="Table 165"/>
          <p:cNvGraphicFramePr/>
          <p:nvPr isPhoto="false"/>
        </p:nvGraphicFramePr>
        <p:xfrm flipH="false" flipV="false" rot="0">
          <a:off x="166646" y="2357430"/>
          <a:ext cx="11712575" cy="4261418"/>
        </p:xfrm>
        <a:graphic>
          <a:graphicData uri="http://schemas.openxmlformats.org/drawingml/2006/table">
            <a:tbl>
              <a:tblPr bandCol="false" bandRow="false" firstCol="false" firstRow="false" lastCol="false" lastRow="false"/>
              <a:tblGrid>
                <a:gridCol w="1036638"/>
                <a:gridCol w="5840412"/>
                <a:gridCol w="4835525"/>
              </a:tblGrid>
              <a:tr h="424366">
                <a:tc gridSpan="1" hMerge="false" rowSpan="1" vMerge="false"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algn="ctr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true" cap="none" i="false" strike="noStrike" sz="1400" u="none">
                          <a:solidFill>
                            <a:srgbClr val="4175B5"/>
                          </a:solidFill>
                          <a:latin typeface="Calibri"/>
                          <a:ea typeface="Calibri"/>
                          <a:cs typeface="Calibri"/>
                        </a:rPr>
                        <a:t>№</a:t>
                      </a:r>
                    </a:p>
                    <a:p>
                      <a:pPr algn="ctr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true" cap="none" i="false" strike="noStrike" sz="1400" u="none">
                          <a:solidFill>
                            <a:srgbClr val="4175B5"/>
                          </a:solidFill>
                          <a:latin typeface="Calibri"/>
                          <a:ea typeface="Calibri"/>
                          <a:cs typeface="Calibri"/>
                        </a:rPr>
                        <a:t>п/п</a:t>
                      </a:r>
                      <a:endParaRPr b="true" cap="none" i="false" strike="noStrike" sz="1400" u="none">
                        <a:solidFill>
                          <a:srgbClr val="4175B5"/>
                        </a:solidFill>
                        <a:latin typeface="Calibri"/>
                        <a:ea typeface="Calibri"/>
                        <a:cs typeface="Calibri"/>
                      </a:endParaRPr>
                    </a:p>
                  </a:txBody>
                  <a:tcPr anchor="ctr" anchorCtr="false" marB="45703" marL="91440" marR="91440" marT="45703" vert="horz">
                    <a:lnL w="19050">
                      <a:solidFill>
                        <a:srgbClr val="4175B5"/>
                      </a:solidFill>
                      <a:prstDash val="solid"/>
                    </a:lnL>
                    <a:lnR w="19050">
                      <a:solidFill>
                        <a:srgbClr val="4175B5"/>
                      </a:solidFill>
                      <a:prstDash val="solid"/>
                    </a:lnR>
                    <a:lnT w="19050">
                      <a:solidFill>
                        <a:srgbClr val="4175B5"/>
                      </a:solidFill>
                      <a:prstDash val="solid"/>
                    </a:lnT>
                    <a:lnB w="19050">
                      <a:solidFill>
                        <a:srgbClr val="4175B5"/>
                      </a:solidFill>
                      <a:prstDash val="solid"/>
                    </a:lnB>
                    <a:solidFill>
                      <a:srgbClr val="8DB3E2"/>
                    </a:solidFill>
                  </a:tcPr>
                </a:tc>
                <a:tc gridSpan="1" hMerge="false" rowSpan="1" vMerge="false"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algn="ctr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true" cap="none" i="false" strike="noStrike" sz="1400" u="none">
                          <a:solidFill>
                            <a:srgbClr val="4175B5"/>
                          </a:solidFill>
                          <a:latin typeface="Arial"/>
                          <a:ea typeface="Arial"/>
                          <a:cs typeface="Arial"/>
                        </a:rPr>
                        <a:t>Наименование дисциплины</a:t>
                      </a:r>
                    </a:p>
                  </a:txBody>
                  <a:tcPr anchor="ctr" anchorCtr="false" marB="45703" marL="91440" marR="91440" marT="45703" vert="horz">
                    <a:lnL w="19050">
                      <a:solidFill>
                        <a:srgbClr val="4175B5"/>
                      </a:solidFill>
                      <a:prstDash val="solid"/>
                    </a:lnL>
                    <a:lnR w="19050">
                      <a:solidFill>
                        <a:srgbClr val="4175B5"/>
                      </a:solidFill>
                      <a:prstDash val="solid"/>
                    </a:lnR>
                    <a:lnT w="19050">
                      <a:solidFill>
                        <a:srgbClr val="4175B5"/>
                      </a:solidFill>
                      <a:prstDash val="solid"/>
                    </a:lnT>
                    <a:lnB w="19050">
                      <a:solidFill>
                        <a:srgbClr val="4175B5"/>
                      </a:solidFill>
                      <a:prstDash val="solid"/>
                    </a:lnB>
                    <a:solidFill>
                      <a:srgbClr val="8DB3E2"/>
                    </a:solidFill>
                  </a:tcPr>
                </a:tc>
                <a:tc gridSpan="1" hMerge="false" rowSpan="1" vMerge="false"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algn="ctr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true" cap="none" i="false" strike="noStrike" sz="1400" u="none">
                          <a:solidFill>
                            <a:srgbClr val="4175B5"/>
                          </a:solidFill>
                          <a:latin typeface="Calibri"/>
                          <a:ea typeface="Calibri"/>
                          <a:cs typeface="Calibri"/>
                        </a:rPr>
                        <a:t>Оценка</a:t>
                      </a:r>
                    </a:p>
                  </a:txBody>
                  <a:tcPr anchor="ctr" anchorCtr="false" marB="45703" marL="91440" marR="91440" marT="45703" vert="horz">
                    <a:lnL w="19050">
                      <a:solidFill>
                        <a:srgbClr val="4175B5"/>
                      </a:solidFill>
                      <a:prstDash val="solid"/>
                    </a:lnL>
                    <a:lnR w="19050">
                      <a:solidFill>
                        <a:srgbClr val="4175B5"/>
                      </a:solidFill>
                      <a:prstDash val="solid"/>
                    </a:lnR>
                    <a:lnT w="19050">
                      <a:solidFill>
                        <a:srgbClr val="4175B5"/>
                      </a:solidFill>
                      <a:prstDash val="solid"/>
                    </a:lnT>
                    <a:lnB w="19050">
                      <a:solidFill>
                        <a:srgbClr val="4175B5"/>
                      </a:solidFill>
                      <a:prstDash val="solid"/>
                    </a:lnB>
                    <a:solidFill>
                      <a:srgbClr val="8DB3E2"/>
                    </a:solidFill>
                  </a:tcPr>
                </a:tc>
              </a:tr>
              <a:tr h="255224">
                <a:tc gridSpan="1" hMerge="false" rowSpan="1" vMerge="false"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algn="ctr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b="true" cap="none" i="false" strike="noStrike" sz="1400" u="none">
                        <a:solidFill>
                          <a:srgbClr val="4175B5"/>
                        </a:solidFill>
                        <a:latin typeface="Calibri"/>
                        <a:ea typeface="Calibri"/>
                        <a:cs typeface="Calibri"/>
                      </a:endParaRPr>
                    </a:p>
                  </a:txBody>
                  <a:tcPr anchor="ctr" anchorCtr="false" marB="45703" marL="91440" marR="91440" marT="45703" vert="horz">
                    <a:lnL w="19050">
                      <a:solidFill>
                        <a:srgbClr val="4175B5"/>
                      </a:solidFill>
                      <a:prstDash val="solid"/>
                    </a:lnL>
                    <a:lnR w="19050">
                      <a:solidFill>
                        <a:srgbClr val="4175B5"/>
                      </a:solidFill>
                      <a:prstDash val="solid"/>
                    </a:lnR>
                    <a:lnT w="19050">
                      <a:solidFill>
                        <a:srgbClr val="4175B5"/>
                      </a:solidFill>
                      <a:prstDash val="solid"/>
                    </a:lnT>
                    <a:lnB w="19050">
                      <a:solidFill>
                        <a:srgbClr val="4175B5"/>
                      </a:solidFill>
                      <a:prstDash val="solid"/>
                    </a:lnB>
                    <a:solidFill>
                      <a:srgbClr val="8DB3E2"/>
                    </a:solidFill>
                  </a:tcPr>
                </a:tc>
                <a:tc gridSpan="2" hMerge="false" rowSpan="1" vMerge="false"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algn="ctr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true" cap="none" i="false" strike="noStrike" sz="1400" u="none">
                          <a:solidFill>
                            <a:srgbClr val="4175B5"/>
                          </a:solidFill>
                          <a:latin typeface="Arial"/>
                          <a:ea typeface="Arial"/>
                          <a:cs typeface="Arial"/>
                        </a:rPr>
                        <a:t>7 семестр</a:t>
                      </a:r>
                    </a:p>
                  </a:txBody>
                  <a:tcPr anchor="ctr" anchorCtr="false" marB="45703" marL="91440" marR="91440" marT="45703" vert="horz">
                    <a:lnL w="19050">
                      <a:solidFill>
                        <a:srgbClr val="4175B5"/>
                      </a:solidFill>
                      <a:prstDash val="solid"/>
                    </a:lnL>
                    <a:lnR w="19050">
                      <a:solidFill>
                        <a:srgbClr val="4175B5"/>
                      </a:solidFill>
                      <a:prstDash val="solid"/>
                    </a:lnR>
                    <a:lnT w="19050">
                      <a:solidFill>
                        <a:srgbClr val="4175B5"/>
                      </a:solidFill>
                      <a:prstDash val="solid"/>
                    </a:lnT>
                    <a:lnB w="19050">
                      <a:solidFill>
                        <a:srgbClr val="4175B5"/>
                      </a:solidFill>
                      <a:prstDash val="solid"/>
                    </a:lnB>
                    <a:solidFill>
                      <a:srgbClr val="8DB3E2"/>
                    </a:solidFill>
                  </a:tcPr>
                </a:tc>
                <a:tc gridSpan="1" hMerge="true" rowSpan="1" vMerge="false">
                  <a:txBody>
                    <a:bodyPr/>
                    <a:p/>
                  </a:txBody>
                  <a:tcPr anchor="t" anchorCtr="false" marB="45720" marL="91440" marR="91440" marT="45720" vert="horz"/>
                </a:tc>
              </a:tr>
              <a:tr h="294874">
                <a:tc gridSpan="1" hMerge="false" rowSpan="1" vMerge="false"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algn="ctr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false" cap="none" i="false" strike="noStrike" sz="1400" u="none">
                          <a:solidFill>
                            <a:srgbClr val="4175B5"/>
                          </a:solidFill>
                          <a:latin typeface="Calibri"/>
                          <a:ea typeface="Calibri"/>
                          <a:cs typeface="Calibri"/>
                        </a:rPr>
                        <a:t>1.</a:t>
                      </a:r>
                    </a:p>
                  </a:txBody>
                  <a:tcPr anchor="ctr" anchorCtr="false" marB="45703" marL="91440" marR="91440" marT="45703" vert="horz">
                    <a:lnL w="19050">
                      <a:solidFill>
                        <a:srgbClr val="4175B5"/>
                      </a:solidFill>
                      <a:prstDash val="solid"/>
                    </a:lnL>
                    <a:lnR w="19050">
                      <a:solidFill>
                        <a:srgbClr val="4175B5"/>
                      </a:solidFill>
                      <a:prstDash val="solid"/>
                    </a:lnR>
                    <a:lnT w="19050">
                      <a:solidFill>
                        <a:srgbClr val="4175B5"/>
                      </a:solidFill>
                      <a:prstDash val="solid"/>
                    </a:lnT>
                    <a:lnB w="1905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 gridSpan="1" hMerge="false" rowSpan="1" vMerge="false">
                  <a:txBody>
                    <a:bodyPr/>
                    <a:lstStyle>
                      <a:defPPr/>
                      <a:lvl1pPr lvl="0"/>
                    </a:lstStyle>
                    <a:p>
                      <a:pPr algn="l" indent="0" marL="0"/>
                      <a:endParaRPr b="false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anchor="ctr" anchorCtr="false" marB="45703" marL="91440" marR="91440" marT="45703" vert="horz">
                    <a:lnL w="19050">
                      <a:solidFill>
                        <a:srgbClr val="4175B5"/>
                      </a:solidFill>
                      <a:prstDash val="solid"/>
                    </a:lnL>
                    <a:lnR w="19050">
                      <a:solidFill>
                        <a:srgbClr val="4175B5"/>
                      </a:solidFill>
                      <a:prstDash val="solid"/>
                    </a:lnR>
                    <a:lnT w="19050">
                      <a:solidFill>
                        <a:srgbClr val="4175B5"/>
                      </a:solidFill>
                      <a:prstDash val="solid"/>
                    </a:lnT>
                    <a:lnB w="1905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 gridSpan="1" hMerge="false" rowSpan="1" vMerge="false"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algn="ctr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anchor="ctr" anchorCtr="false" marB="45703" marL="91440" marR="91440" marT="45703" vert="horz">
                    <a:lnL w="19050">
                      <a:solidFill>
                        <a:srgbClr val="4175B5"/>
                      </a:solidFill>
                      <a:prstDash val="solid"/>
                    </a:lnL>
                    <a:lnR w="19050">
                      <a:solidFill>
                        <a:srgbClr val="4175B5"/>
                      </a:solidFill>
                      <a:prstDash val="solid"/>
                    </a:lnR>
                    <a:lnT w="19050">
                      <a:solidFill>
                        <a:srgbClr val="4175B5"/>
                      </a:solidFill>
                      <a:prstDash val="solid"/>
                    </a:lnT>
                    <a:lnB w="1905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</a:tr>
              <a:tr h="294874">
                <a:tc gridSpan="1" hMerge="false" rowSpan="1" vMerge="false"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algn="ctr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false" cap="none" i="false" strike="noStrike" sz="1400" u="none">
                          <a:solidFill>
                            <a:srgbClr val="4175B5"/>
                          </a:solidFill>
                          <a:latin typeface="Arial"/>
                          <a:ea typeface="Arial"/>
                          <a:cs typeface="Arial"/>
                        </a:rPr>
                        <a:t>2.</a:t>
                      </a:r>
                    </a:p>
                  </a:txBody>
                  <a:tcPr anchor="ctr" anchorCtr="false" marB="45703" marL="91440" marR="91440" marT="45703" vert="horz">
                    <a:lnL w="19050">
                      <a:solidFill>
                        <a:srgbClr val="4175B5"/>
                      </a:solidFill>
                      <a:prstDash val="solid"/>
                    </a:lnL>
                    <a:lnR w="19050">
                      <a:solidFill>
                        <a:srgbClr val="4175B5"/>
                      </a:solidFill>
                      <a:prstDash val="solid"/>
                    </a:lnR>
                    <a:lnT w="19050">
                      <a:solidFill>
                        <a:srgbClr val="4175B5"/>
                      </a:solidFill>
                      <a:prstDash val="solid"/>
                    </a:lnT>
                    <a:lnB w="1905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 gridSpan="1" hMerge="false" rowSpan="1" vMerge="false">
                  <a:txBody>
                    <a:bodyPr/>
                    <a:lstStyle>
                      <a:defPPr/>
                      <a:lvl1pPr lvl="0"/>
                    </a:lstStyle>
                    <a:p>
                      <a:pPr algn="l" indent="0" marL="0"/>
                      <a:endParaRPr b="false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anchor="ctr" anchorCtr="false" marB="45703" marL="91440" marR="91440" marT="45703" vert="horz">
                    <a:lnL w="19050">
                      <a:solidFill>
                        <a:srgbClr val="4175B5"/>
                      </a:solidFill>
                      <a:prstDash val="solid"/>
                    </a:lnL>
                    <a:lnR w="19050">
                      <a:solidFill>
                        <a:srgbClr val="4175B5"/>
                      </a:solidFill>
                      <a:prstDash val="solid"/>
                    </a:lnR>
                    <a:lnT w="19050">
                      <a:solidFill>
                        <a:srgbClr val="4175B5"/>
                      </a:solidFill>
                      <a:prstDash val="solid"/>
                    </a:lnT>
                    <a:lnB w="1905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 gridSpan="1" hMerge="false" rowSpan="1" vMerge="false"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algn="ctr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anchor="ctr" anchorCtr="false" marB="45703" marL="91440" marR="91440" marT="45703" vert="horz">
                    <a:lnL w="19050">
                      <a:solidFill>
                        <a:srgbClr val="4175B5"/>
                      </a:solidFill>
                      <a:prstDash val="solid"/>
                    </a:lnL>
                    <a:lnR w="19050">
                      <a:solidFill>
                        <a:srgbClr val="4175B5"/>
                      </a:solidFill>
                      <a:prstDash val="solid"/>
                    </a:lnR>
                    <a:lnT w="19050">
                      <a:solidFill>
                        <a:srgbClr val="4175B5"/>
                      </a:solidFill>
                      <a:prstDash val="solid"/>
                    </a:lnT>
                    <a:lnB w="1905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</a:tr>
              <a:tr h="294874">
                <a:tc gridSpan="1" hMerge="false" rowSpan="1" vMerge="false"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algn="ctr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false" cap="none" i="false" strike="noStrike" sz="1400" u="none">
                          <a:solidFill>
                            <a:srgbClr val="4175B5"/>
                          </a:solidFill>
                          <a:latin typeface="Arial"/>
                          <a:ea typeface="Arial"/>
                          <a:cs typeface="Arial"/>
                        </a:rPr>
                        <a:t>3.</a:t>
                      </a:r>
                    </a:p>
                  </a:txBody>
                  <a:tcPr anchor="ctr" anchorCtr="false" marB="45703" marL="91440" marR="91440" marT="45703" vert="horz">
                    <a:lnL w="19050">
                      <a:solidFill>
                        <a:srgbClr val="4175B5"/>
                      </a:solidFill>
                      <a:prstDash val="solid"/>
                    </a:lnL>
                    <a:lnR w="19050">
                      <a:solidFill>
                        <a:srgbClr val="4175B5"/>
                      </a:solidFill>
                      <a:prstDash val="solid"/>
                    </a:lnR>
                    <a:lnT w="19050">
                      <a:solidFill>
                        <a:srgbClr val="4175B5"/>
                      </a:solidFill>
                      <a:prstDash val="solid"/>
                    </a:lnT>
                    <a:lnB w="1905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 gridSpan="1" hMerge="false" rowSpan="1" vMerge="false">
                  <a:txBody>
                    <a:bodyPr/>
                    <a:lstStyle>
                      <a:defPPr/>
                      <a:lvl1pPr lvl="0"/>
                    </a:lstStyle>
                    <a:p>
                      <a:pPr algn="l" indent="0" marL="0"/>
                      <a:endParaRPr b="false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anchor="ctr" anchorCtr="false" marB="45703" marL="91440" marR="91440" marT="45703" vert="horz">
                    <a:lnL w="19050">
                      <a:solidFill>
                        <a:srgbClr val="4175B5"/>
                      </a:solidFill>
                      <a:prstDash val="solid"/>
                    </a:lnL>
                    <a:lnR w="19050">
                      <a:solidFill>
                        <a:srgbClr val="4175B5"/>
                      </a:solidFill>
                      <a:prstDash val="solid"/>
                    </a:lnR>
                    <a:lnT w="19050">
                      <a:solidFill>
                        <a:srgbClr val="4175B5"/>
                      </a:solidFill>
                      <a:prstDash val="solid"/>
                    </a:lnT>
                    <a:lnB w="1905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 gridSpan="1" hMerge="false" rowSpan="1" vMerge="false"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algn="ctr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anchor="ctr" anchorCtr="false" marB="45703" marL="91440" marR="91440" marT="45703" vert="horz">
                    <a:lnL w="19050">
                      <a:solidFill>
                        <a:srgbClr val="4175B5"/>
                      </a:solidFill>
                      <a:prstDash val="solid"/>
                    </a:lnL>
                    <a:lnR w="19050">
                      <a:solidFill>
                        <a:srgbClr val="4175B5"/>
                      </a:solidFill>
                      <a:prstDash val="solid"/>
                    </a:lnR>
                    <a:lnT w="19050">
                      <a:solidFill>
                        <a:srgbClr val="4175B5"/>
                      </a:solidFill>
                      <a:prstDash val="solid"/>
                    </a:lnT>
                    <a:lnB w="1905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</a:tr>
              <a:tr h="294874">
                <a:tc gridSpan="1" hMerge="false" rowSpan="1" vMerge="false"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algn="ctr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false" cap="none" i="false" strike="noStrike" sz="1400" u="none">
                          <a:solidFill>
                            <a:srgbClr val="4175B5"/>
                          </a:solidFill>
                          <a:latin typeface="Arial"/>
                          <a:ea typeface="Arial"/>
                          <a:cs typeface="Arial"/>
                        </a:rPr>
                        <a:t>4</a:t>
                      </a:r>
                    </a:p>
                  </a:txBody>
                  <a:tcPr anchor="ctr" anchorCtr="false" marB="45703" marL="91440" marR="91440" marT="45703" vert="horz">
                    <a:lnL w="19050">
                      <a:solidFill>
                        <a:srgbClr val="4175B5"/>
                      </a:solidFill>
                      <a:prstDash val="solid"/>
                    </a:lnL>
                    <a:lnR w="19050">
                      <a:solidFill>
                        <a:srgbClr val="4175B5"/>
                      </a:solidFill>
                      <a:prstDash val="solid"/>
                    </a:lnR>
                    <a:lnT w="19050">
                      <a:solidFill>
                        <a:srgbClr val="4175B5"/>
                      </a:solidFill>
                      <a:prstDash val="solid"/>
                    </a:lnT>
                    <a:lnB w="1905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 gridSpan="1" hMerge="false" rowSpan="1" vMerge="false"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algn="l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anchor="ctr" anchorCtr="false" marB="45703" marL="91440" marR="91440" marT="45703" vert="horz">
                    <a:lnL w="19050">
                      <a:solidFill>
                        <a:srgbClr val="4175B5"/>
                      </a:solidFill>
                      <a:prstDash val="solid"/>
                    </a:lnL>
                    <a:lnR w="19050">
                      <a:solidFill>
                        <a:srgbClr val="4175B5"/>
                      </a:solidFill>
                      <a:prstDash val="solid"/>
                    </a:lnR>
                    <a:lnT w="19050">
                      <a:solidFill>
                        <a:srgbClr val="4175B5"/>
                      </a:solidFill>
                      <a:prstDash val="solid"/>
                    </a:lnT>
                    <a:lnB w="1905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 gridSpan="1" hMerge="false" rowSpan="1" vMerge="false"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algn="ctr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anchor="ctr" anchorCtr="false" marB="45703" marL="91440" marR="91440" marT="45703" vert="horz">
                    <a:lnL w="19050">
                      <a:solidFill>
                        <a:srgbClr val="4175B5"/>
                      </a:solidFill>
                      <a:prstDash val="solid"/>
                    </a:lnL>
                    <a:lnR w="19050">
                      <a:solidFill>
                        <a:srgbClr val="4175B5"/>
                      </a:solidFill>
                      <a:prstDash val="solid"/>
                    </a:lnR>
                    <a:lnT w="19050">
                      <a:solidFill>
                        <a:srgbClr val="4175B5"/>
                      </a:solidFill>
                      <a:prstDash val="solid"/>
                    </a:lnT>
                    <a:lnB w="1905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</a:tr>
              <a:tr h="294874">
                <a:tc gridSpan="1" hMerge="false" rowSpan="1" vMerge="false"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algn="ctr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false" cap="none" i="false" strike="noStrike" sz="1400" u="none">
                          <a:solidFill>
                            <a:srgbClr val="4175B5"/>
                          </a:solidFill>
                          <a:latin typeface="Arial"/>
                          <a:ea typeface="Arial"/>
                          <a:cs typeface="Arial"/>
                        </a:rPr>
                        <a:t>5.</a:t>
                      </a:r>
                    </a:p>
                  </a:txBody>
                  <a:tcPr anchor="ctr" anchorCtr="false" marB="45703" marL="91440" marR="91440" marT="45703" vert="horz">
                    <a:lnL w="19050">
                      <a:solidFill>
                        <a:srgbClr val="4175B5"/>
                      </a:solidFill>
                      <a:prstDash val="solid"/>
                    </a:lnL>
                    <a:lnR w="19050">
                      <a:solidFill>
                        <a:srgbClr val="4175B5"/>
                      </a:solidFill>
                      <a:prstDash val="solid"/>
                    </a:lnR>
                    <a:lnT w="19050">
                      <a:solidFill>
                        <a:srgbClr val="4175B5"/>
                      </a:solidFill>
                      <a:prstDash val="solid"/>
                    </a:lnT>
                    <a:lnB w="1905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 gridSpan="1" hMerge="false" rowSpan="1" vMerge="false"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algn="l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anchor="ctr" anchorCtr="false" marB="45703" marL="91440" marR="91440" marT="45703" vert="horz">
                    <a:lnL w="19050">
                      <a:solidFill>
                        <a:srgbClr val="4175B5"/>
                      </a:solidFill>
                      <a:prstDash val="solid"/>
                    </a:lnL>
                    <a:lnR w="19050">
                      <a:solidFill>
                        <a:srgbClr val="4175B5"/>
                      </a:solidFill>
                      <a:prstDash val="solid"/>
                    </a:lnR>
                    <a:lnT w="19050">
                      <a:solidFill>
                        <a:srgbClr val="4175B5"/>
                      </a:solidFill>
                      <a:prstDash val="solid"/>
                    </a:lnT>
                    <a:lnB w="1905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 gridSpan="1" hMerge="false" rowSpan="1" vMerge="false"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algn="ctr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b="false" cap="none" i="false" strike="noStrike" sz="1400" u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anchor="ctr" anchorCtr="false" marB="45703" marL="91440" marR="91440" marT="45703" vert="horz">
                    <a:lnL w="19050">
                      <a:solidFill>
                        <a:srgbClr val="4175B5"/>
                      </a:solidFill>
                      <a:prstDash val="solid"/>
                    </a:lnL>
                    <a:lnR w="19050">
                      <a:solidFill>
                        <a:srgbClr val="4175B5"/>
                      </a:solidFill>
                      <a:prstDash val="solid"/>
                    </a:lnR>
                    <a:lnT w="19050">
                      <a:solidFill>
                        <a:srgbClr val="4175B5"/>
                      </a:solidFill>
                      <a:prstDash val="solid"/>
                    </a:lnT>
                    <a:lnB w="1905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</a:tr>
              <a:tr h="294874">
                <a:tc gridSpan="1" hMerge="false" rowSpan="1" vMerge="false"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algn="ctr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false" cap="none" i="false" strike="noStrike" sz="1400" u="none">
                          <a:solidFill>
                            <a:srgbClr val="4175B5"/>
                          </a:solidFill>
                          <a:latin typeface="Arial"/>
                          <a:ea typeface="Arial"/>
                          <a:cs typeface="Arial"/>
                        </a:rPr>
                        <a:t>6.</a:t>
                      </a:r>
                    </a:p>
                  </a:txBody>
                  <a:tcPr anchor="ctr" anchorCtr="false" marB="45703" marL="91440" marR="91440" marT="45703" vert="horz">
                    <a:lnL w="19050">
                      <a:solidFill>
                        <a:srgbClr val="4175B5"/>
                      </a:solidFill>
                      <a:prstDash val="solid"/>
                    </a:lnL>
                    <a:lnR w="19050">
                      <a:solidFill>
                        <a:srgbClr val="4175B5"/>
                      </a:solidFill>
                      <a:prstDash val="solid"/>
                    </a:lnR>
                    <a:lnT w="19050">
                      <a:solidFill>
                        <a:srgbClr val="4175B5"/>
                      </a:solidFill>
                      <a:prstDash val="solid"/>
                    </a:lnT>
                    <a:lnB w="1905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 gridSpan="1" hMerge="false" rowSpan="1" vMerge="false"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algn="l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anchor="ctr" anchorCtr="false" marB="45703" marL="91440" marR="91440" marT="45703" vert="horz">
                    <a:lnL w="19050">
                      <a:solidFill>
                        <a:srgbClr val="4175B5"/>
                      </a:solidFill>
                      <a:prstDash val="solid"/>
                    </a:lnL>
                    <a:lnR w="19050">
                      <a:solidFill>
                        <a:srgbClr val="4175B5"/>
                      </a:solidFill>
                      <a:prstDash val="solid"/>
                    </a:lnR>
                    <a:lnT w="19050">
                      <a:solidFill>
                        <a:srgbClr val="4175B5"/>
                      </a:solidFill>
                      <a:prstDash val="solid"/>
                    </a:lnT>
                    <a:lnB w="1905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 gridSpan="1" hMerge="false" rowSpan="1" vMerge="false"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algn="ctr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b="false" cap="none" i="false" strike="noStrike" sz="1400" u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anchor="ctr" anchorCtr="false" marB="45703" marL="91440" marR="91440" marT="45703" vert="horz">
                    <a:lnL w="19050">
                      <a:solidFill>
                        <a:srgbClr val="4175B5"/>
                      </a:solidFill>
                      <a:prstDash val="solid"/>
                    </a:lnL>
                    <a:lnR w="19050">
                      <a:solidFill>
                        <a:srgbClr val="4175B5"/>
                      </a:solidFill>
                      <a:prstDash val="solid"/>
                    </a:lnR>
                    <a:lnT w="19050">
                      <a:solidFill>
                        <a:srgbClr val="4175B5"/>
                      </a:solidFill>
                      <a:prstDash val="solid"/>
                    </a:lnT>
                    <a:lnB w="1905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</a:tr>
              <a:tr h="294874">
                <a:tc gridSpan="1" hMerge="false" rowSpan="1" vMerge="false"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algn="ctr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false" cap="none" i="false" strike="noStrike" sz="1400" u="none">
                          <a:solidFill>
                            <a:srgbClr val="4175B5"/>
                          </a:solidFill>
                          <a:latin typeface="Arial"/>
                          <a:ea typeface="Arial"/>
                          <a:cs typeface="Arial"/>
                        </a:rPr>
                        <a:t>7.</a:t>
                      </a:r>
                    </a:p>
                  </a:txBody>
                  <a:tcPr anchor="ctr" anchorCtr="false" marB="45703" marL="91440" marR="91440" marT="45703" vert="horz">
                    <a:lnL w="19050">
                      <a:solidFill>
                        <a:srgbClr val="4175B5"/>
                      </a:solidFill>
                      <a:prstDash val="solid"/>
                    </a:lnL>
                    <a:lnR w="19050">
                      <a:solidFill>
                        <a:srgbClr val="4175B5"/>
                      </a:solidFill>
                      <a:prstDash val="solid"/>
                    </a:lnR>
                    <a:lnT w="19050">
                      <a:solidFill>
                        <a:srgbClr val="4175B5"/>
                      </a:solidFill>
                      <a:prstDash val="solid"/>
                    </a:lnT>
                    <a:lnB w="1905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 gridSpan="1" hMerge="false" rowSpan="1" vMerge="false"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algn="l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anchor="ctr" anchorCtr="false" marB="45703" marL="91440" marR="91440" marT="45703" vert="horz">
                    <a:lnL w="19050">
                      <a:solidFill>
                        <a:srgbClr val="4175B5"/>
                      </a:solidFill>
                      <a:prstDash val="solid"/>
                    </a:lnL>
                    <a:lnR w="19050">
                      <a:solidFill>
                        <a:srgbClr val="4175B5"/>
                      </a:solidFill>
                      <a:prstDash val="solid"/>
                    </a:lnR>
                    <a:lnT w="19050">
                      <a:solidFill>
                        <a:srgbClr val="4175B5"/>
                      </a:solidFill>
                      <a:prstDash val="solid"/>
                    </a:lnT>
                    <a:lnB w="1905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 gridSpan="1" hMerge="false" rowSpan="1" vMerge="false"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algn="ctr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b="false" cap="none" i="false" strike="noStrike" sz="1400" u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anchor="ctr" anchorCtr="false" marB="45703" marL="91440" marR="91440" marT="45703" vert="horz">
                    <a:lnL w="19050">
                      <a:solidFill>
                        <a:srgbClr val="4175B5"/>
                      </a:solidFill>
                      <a:prstDash val="solid"/>
                    </a:lnL>
                    <a:lnR w="19050">
                      <a:solidFill>
                        <a:srgbClr val="4175B5"/>
                      </a:solidFill>
                      <a:prstDash val="solid"/>
                    </a:lnR>
                    <a:lnT w="19050">
                      <a:solidFill>
                        <a:srgbClr val="4175B5"/>
                      </a:solidFill>
                      <a:prstDash val="solid"/>
                    </a:lnT>
                    <a:lnB w="1905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</a:tr>
              <a:tr h="329894">
                <a:tc gridSpan="1" hMerge="false" rowSpan="1" vMerge="false"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algn="ctr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false" cap="none" i="false" strike="noStrike" sz="1400" u="none">
                          <a:solidFill>
                            <a:srgbClr val="4175B5"/>
                          </a:solidFill>
                          <a:latin typeface="Arial"/>
                          <a:ea typeface="Arial"/>
                          <a:cs typeface="Arial"/>
                        </a:rPr>
                        <a:t>8.</a:t>
                      </a:r>
                    </a:p>
                  </a:txBody>
                  <a:tcPr anchor="ctr" anchorCtr="false" marB="45703" marL="91440" marR="91440" marT="45703" vert="horz">
                    <a:lnL w="19050">
                      <a:solidFill>
                        <a:srgbClr val="4175B5"/>
                      </a:solidFill>
                      <a:prstDash val="solid"/>
                    </a:lnL>
                    <a:lnR w="19050">
                      <a:solidFill>
                        <a:srgbClr val="4175B5"/>
                      </a:solidFill>
                      <a:prstDash val="solid"/>
                    </a:lnR>
                    <a:lnT w="19050">
                      <a:solidFill>
                        <a:srgbClr val="4175B5"/>
                      </a:solidFill>
                      <a:prstDash val="solid"/>
                    </a:lnT>
                    <a:lnB w="19050">
                      <a:solidFill>
                        <a:srgbClr val="4175B5"/>
                      </a:solidFill>
                      <a:prstDash val="solid"/>
                      <a:headEnd len="med" type="none" w="med"/>
                      <a:tailEnd len="med" type="none" w="med"/>
                    </a:lnB>
                    <a:solidFill>
                      <a:srgbClr val="EEF2FA"/>
                    </a:solidFill>
                  </a:tcPr>
                </a:tc>
                <a:tc gridSpan="1" hMerge="false" rowSpan="1" vMerge="false"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algn="l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anchor="ctr" anchorCtr="false" marB="45703" marL="91440" marR="91440" marT="45703" vert="horz">
                    <a:lnL w="19050">
                      <a:solidFill>
                        <a:srgbClr val="4175B5"/>
                      </a:solidFill>
                      <a:prstDash val="solid"/>
                    </a:lnL>
                    <a:lnR w="19050">
                      <a:solidFill>
                        <a:srgbClr val="4175B5"/>
                      </a:solidFill>
                      <a:prstDash val="solid"/>
                    </a:lnR>
                    <a:lnT w="19050">
                      <a:solidFill>
                        <a:srgbClr val="4175B5"/>
                      </a:solidFill>
                      <a:prstDash val="solid"/>
                    </a:lnT>
                    <a:lnB w="19050">
                      <a:solidFill>
                        <a:srgbClr val="4175B5"/>
                      </a:solidFill>
                      <a:prstDash val="solid"/>
                      <a:headEnd len="med" type="none" w="med"/>
                      <a:tailEnd len="med" type="none" w="med"/>
                    </a:lnB>
                    <a:solidFill>
                      <a:srgbClr val="EEF2FA"/>
                    </a:solidFill>
                  </a:tcPr>
                </a:tc>
                <a:tc gridSpan="1" hMerge="false" rowSpan="1" vMerge="false"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algn="ctr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b="false" cap="none" i="false" strike="noStrike" sz="1400" u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anchor="ctr" anchorCtr="false" marB="45703" marL="91440" marR="91440" marT="45703" vert="horz">
                    <a:lnL w="19050">
                      <a:solidFill>
                        <a:srgbClr val="4175B5"/>
                      </a:solidFill>
                      <a:prstDash val="solid"/>
                    </a:lnL>
                    <a:lnR w="19050">
                      <a:solidFill>
                        <a:srgbClr val="4175B5"/>
                      </a:solidFill>
                      <a:prstDash val="solid"/>
                    </a:lnR>
                    <a:lnT w="19050">
                      <a:solidFill>
                        <a:srgbClr val="4175B5"/>
                      </a:solidFill>
                      <a:prstDash val="solid"/>
                    </a:lnT>
                    <a:lnB w="19050">
                      <a:solidFill>
                        <a:srgbClr val="4175B5"/>
                      </a:solidFill>
                      <a:prstDash val="solid"/>
                      <a:headEnd len="med" type="none" w="med"/>
                      <a:tailEnd len="med" type="none" w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 gridSpan="1" hMerge="false" rowSpan="1" vMerge="false"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algn="ctr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false" cap="none" i="false" strike="noStrike" sz="1400" u="none">
                          <a:solidFill>
                            <a:srgbClr val="4175B5"/>
                          </a:solidFill>
                          <a:latin typeface="Calibri"/>
                          <a:ea typeface="Calibri"/>
                          <a:cs typeface="Calibri"/>
                        </a:rPr>
                        <a:t>9.</a:t>
                      </a:r>
                    </a:p>
                  </a:txBody>
                  <a:tcPr anchor="ctr" anchorCtr="false" marB="45705" marL="91440" marR="91440" marT="45705" vert="horz">
                    <a:lnL w="19050">
                      <a:solidFill>
                        <a:srgbClr val="4175B5"/>
                      </a:solidFill>
                      <a:prstDash val="solid"/>
                    </a:lnL>
                    <a:lnR w="19050">
                      <a:solidFill>
                        <a:srgbClr val="4175B5"/>
                      </a:solidFill>
                      <a:prstDash val="solid"/>
                    </a:lnR>
                    <a:lnT w="19050">
                      <a:solidFill>
                        <a:srgbClr val="4175B5"/>
                      </a:solidFill>
                      <a:prstDash val="solid"/>
                      <a:headEnd len="med" type="none" w="med"/>
                      <a:tailEnd len="med" type="none" w="med"/>
                    </a:lnT>
                    <a:lnB w="19050">
                      <a:solidFill>
                        <a:srgbClr val="4175B5"/>
                      </a:solidFill>
                      <a:prstDash val="solid"/>
                      <a:headEnd len="med" type="none" w="med"/>
                      <a:tailEnd len="med" type="none" w="med"/>
                    </a:lnB>
                    <a:solidFill>
                      <a:srgbClr val="EEF2FA"/>
                    </a:solidFill>
                  </a:tcPr>
                </a:tc>
                <a:tc gridSpan="1" hMerge="false" rowSpan="1" vMerge="false">
                  <a:txBody>
                    <a:bodyPr/>
                    <a:lstStyle>
                      <a:defPPr/>
                      <a:lvl1pPr lvl="0"/>
                    </a:lstStyle>
                    <a:p>
                      <a:pPr algn="l" indent="0" marL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anchor="ctr" anchorCtr="false" marB="45705" marL="91440" marR="91440" marT="45705" vert="horz">
                    <a:lnL w="19050">
                      <a:solidFill>
                        <a:srgbClr val="4175B5"/>
                      </a:solidFill>
                      <a:prstDash val="solid"/>
                    </a:lnL>
                    <a:lnR w="19050">
                      <a:solidFill>
                        <a:srgbClr val="4175B5"/>
                      </a:solidFill>
                      <a:prstDash val="solid"/>
                    </a:lnR>
                    <a:lnT w="19050">
                      <a:solidFill>
                        <a:srgbClr val="4175B5"/>
                      </a:solidFill>
                      <a:prstDash val="solid"/>
                      <a:headEnd len="med" type="none" w="med"/>
                      <a:tailEnd len="med" type="none" w="med"/>
                    </a:lnT>
                    <a:lnB w="19050">
                      <a:solidFill>
                        <a:srgbClr val="4175B5"/>
                      </a:solidFill>
                      <a:prstDash val="solid"/>
                      <a:headEnd len="med" type="none" w="med"/>
                      <a:tailEnd len="med" type="none" w="med"/>
                    </a:lnB>
                    <a:solidFill>
                      <a:srgbClr val="EEF2FA"/>
                    </a:solidFill>
                  </a:tcPr>
                </a:tc>
                <a:tc gridSpan="1" hMerge="false" rowSpan="1" vMerge="false">
                  <a:txBody>
                    <a:bodyPr/>
                    <a:lstStyle>
                      <a:defPPr/>
                      <a:lvl1pPr lvl="0"/>
                    </a:lstStyle>
                    <a:p>
                      <a:pPr algn="l" indent="0" marL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anchor="ctr" anchorCtr="false" marB="45705" marL="91440" marR="91440" marT="45705" vert="horz">
                    <a:lnL w="19050">
                      <a:solidFill>
                        <a:srgbClr val="4175B5"/>
                      </a:solidFill>
                      <a:prstDash val="solid"/>
                    </a:lnL>
                    <a:lnR w="19050">
                      <a:solidFill>
                        <a:srgbClr val="4175B5"/>
                      </a:solidFill>
                      <a:prstDash val="solid"/>
                    </a:lnR>
                    <a:lnT w="19050">
                      <a:solidFill>
                        <a:srgbClr val="4175B5"/>
                      </a:solidFill>
                      <a:prstDash val="solid"/>
                      <a:headEnd len="med" type="none" w="med"/>
                      <a:tailEnd len="med" type="none" w="med"/>
                    </a:lnT>
                    <a:lnB w="19050">
                      <a:solidFill>
                        <a:srgbClr val="4175B5"/>
                      </a:solidFill>
                      <a:prstDash val="solid"/>
                      <a:headEnd len="med" type="none" w="med"/>
                      <a:tailEnd len="med" type="none" w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 gridSpan="1" hMerge="false" rowSpan="1" vMerge="false"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algn="ctr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false" cap="none" i="false" strike="noStrike" sz="1400" u="none">
                          <a:solidFill>
                            <a:srgbClr val="4175B5"/>
                          </a:solidFill>
                          <a:latin typeface="Arial"/>
                          <a:ea typeface="Arial"/>
                          <a:cs typeface="Arial"/>
                        </a:rPr>
                        <a:t>10.</a:t>
                      </a:r>
                    </a:p>
                  </a:txBody>
                  <a:tcPr anchor="ctr" anchorCtr="false" marB="45705" marL="91440" marR="91440" marT="45705" vert="horz">
                    <a:lnL w="19050">
                      <a:solidFill>
                        <a:srgbClr val="4175B5"/>
                      </a:solidFill>
                      <a:prstDash val="solid"/>
                    </a:lnL>
                    <a:lnR w="19050">
                      <a:solidFill>
                        <a:srgbClr val="4175B5"/>
                      </a:solidFill>
                      <a:prstDash val="solid"/>
                      <a:headEnd len="med" type="none" w="med"/>
                      <a:tailEnd len="med" type="none" w="med"/>
                    </a:lnR>
                    <a:lnT w="19050">
                      <a:solidFill>
                        <a:srgbClr val="4175B5"/>
                      </a:solidFill>
                      <a:prstDash val="solid"/>
                      <a:headEnd len="med" type="none" w="med"/>
                      <a:tailEnd len="med" type="none" w="med"/>
                    </a:lnT>
                    <a:lnB w="19050">
                      <a:solidFill>
                        <a:srgbClr val="4175B5"/>
                      </a:solidFill>
                      <a:prstDash val="solid"/>
                      <a:headEnd len="med" type="none" w="med"/>
                      <a:tailEnd len="med" type="none" w="med"/>
                    </a:lnB>
                    <a:solidFill>
                      <a:srgbClr val="EEF2FA"/>
                    </a:solidFill>
                  </a:tcPr>
                </a:tc>
                <a:tc gridSpan="1" hMerge="false" rowSpan="1" vMerge="false">
                  <a:txBody>
                    <a:bodyPr/>
                    <a:lstStyle>
                      <a:defPPr/>
                      <a:lvl1pPr lvl="0"/>
                    </a:lstStyle>
                    <a:p>
                      <a:pPr algn="l" indent="0" marL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anchor="ctr" anchorCtr="false" marB="45705" marL="91440" marR="91440" marT="45705" vert="horz">
                    <a:lnL w="19050">
                      <a:solidFill>
                        <a:srgbClr val="4175B5"/>
                      </a:solidFill>
                      <a:prstDash val="solid"/>
                      <a:headEnd len="med" type="none" w="med"/>
                      <a:tailEnd len="med" type="none" w="med"/>
                    </a:lnL>
                    <a:lnR w="19050">
                      <a:solidFill>
                        <a:srgbClr val="4175B5"/>
                      </a:solidFill>
                      <a:prstDash val="solid"/>
                      <a:headEnd len="med" type="none" w="med"/>
                      <a:tailEnd len="med" type="none" w="med"/>
                    </a:lnR>
                    <a:lnT w="19050">
                      <a:solidFill>
                        <a:srgbClr val="4175B5"/>
                      </a:solidFill>
                      <a:prstDash val="solid"/>
                      <a:headEnd len="med" type="none" w="med"/>
                      <a:tailEnd len="med" type="none" w="med"/>
                    </a:lnT>
                    <a:lnB w="19050">
                      <a:solidFill>
                        <a:srgbClr val="4175B5"/>
                      </a:solidFill>
                      <a:prstDash val="solid"/>
                      <a:headEnd len="med" type="none" w="med"/>
                      <a:tailEnd len="med" type="none" w="med"/>
                    </a:lnB>
                    <a:solidFill>
                      <a:srgbClr val="EEF2FA"/>
                    </a:solidFill>
                  </a:tcPr>
                </a:tc>
                <a:tc gridSpan="1" hMerge="false" rowSpan="1" vMerge="false">
                  <a:txBody>
                    <a:bodyPr/>
                    <a:lstStyle>
                      <a:defPPr/>
                      <a:lvl1pPr lvl="0"/>
                    </a:lstStyle>
                    <a:p>
                      <a:pPr algn="l" indent="0" marL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anchor="ctr" anchorCtr="false" marB="45705" marL="91440" marR="91440" marT="45705" vert="horz">
                    <a:lnL w="19050">
                      <a:solidFill>
                        <a:srgbClr val="4175B5"/>
                      </a:solidFill>
                      <a:prstDash val="solid"/>
                      <a:headEnd len="med" type="none" w="med"/>
                      <a:tailEnd len="med" type="none" w="med"/>
                    </a:lnL>
                    <a:lnR w="19050">
                      <a:solidFill>
                        <a:srgbClr val="4175B5"/>
                      </a:solidFill>
                      <a:prstDash val="solid"/>
                    </a:lnR>
                    <a:lnT w="19050">
                      <a:solidFill>
                        <a:srgbClr val="4175B5"/>
                      </a:solidFill>
                      <a:prstDash val="solid"/>
                      <a:headEnd len="med" type="none" w="med"/>
                      <a:tailEnd len="med" type="none" w="med"/>
                    </a:lnT>
                    <a:lnB w="19050">
                      <a:solidFill>
                        <a:srgbClr val="4175B5"/>
                      </a:solidFill>
                      <a:prstDash val="solid"/>
                      <a:headEnd len="med" type="none" w="med"/>
                      <a:tailEnd len="med" type="none" w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 gridSpan="1" hMerge="false" rowSpan="1" vMerge="false">
                  <a:txBody>
                    <a:bodyPr/>
                    <a:lstStyle>
                      <a:defPPr/>
                      <a:lvl1pPr lvl="0"/>
                    </a:lstStyle>
                    <a:p>
                      <a:pPr algn="ctr" indent="0" marL="0"/>
                      <a:r>
                        <a:rPr>
                          <a:solidFill>
                            <a:schemeClr val="accent1"/>
                          </a:solidFill>
                        </a:rPr>
                        <a:t>11.</a:t>
                      </a:r>
                      <a:endParaRPr>
                        <a:solidFill>
                          <a:schemeClr val="accent1"/>
                        </a:solidFill>
                      </a:endParaRPr>
                    </a:p>
                  </a:txBody>
                  <a:tcPr anchor="ctr" anchorCtr="false" marB="45705" marL="91440" marR="91440" marT="45705" vert="horz">
                    <a:lnL w="19050">
                      <a:solidFill>
                        <a:srgbClr val="4175B5"/>
                      </a:solidFill>
                      <a:prstDash val="solid"/>
                    </a:lnL>
                    <a:lnR w="19050">
                      <a:solidFill>
                        <a:srgbClr val="4175B5"/>
                      </a:solidFill>
                      <a:prstDash val="solid"/>
                      <a:headEnd len="med" type="none" w="med"/>
                      <a:tailEnd len="med" type="none" w="med"/>
                    </a:lnR>
                    <a:lnT w="19050">
                      <a:solidFill>
                        <a:srgbClr val="4175B5"/>
                      </a:solidFill>
                      <a:prstDash val="solid"/>
                      <a:headEnd len="med" type="none" w="med"/>
                      <a:tailEnd len="med" type="none" w="med"/>
                    </a:lnT>
                    <a:lnB w="1905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 gridSpan="1" hMerge="false" rowSpan="1" vMerge="false">
                  <a:txBody>
                    <a:bodyPr/>
                    <a:lstStyle>
                      <a:defPPr/>
                      <a:lvl1pPr lvl="0"/>
                    </a:lstStyle>
                    <a:p>
                      <a:pPr algn="l" indent="0" marL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anchor="ctr" anchorCtr="false" marB="45705" marL="91440" marR="91440" marT="45705" vert="horz">
                    <a:lnL w="19050">
                      <a:solidFill>
                        <a:srgbClr val="4175B5"/>
                      </a:solidFill>
                      <a:prstDash val="solid"/>
                      <a:headEnd len="med" type="none" w="med"/>
                      <a:tailEnd len="med" type="none" w="med"/>
                    </a:lnL>
                    <a:lnR w="19050">
                      <a:solidFill>
                        <a:srgbClr val="4175B5"/>
                      </a:solidFill>
                      <a:prstDash val="solid"/>
                      <a:headEnd len="med" type="none" w="med"/>
                      <a:tailEnd len="med" type="none" w="med"/>
                    </a:lnR>
                    <a:lnT w="19050">
                      <a:solidFill>
                        <a:srgbClr val="4175B5"/>
                      </a:solidFill>
                      <a:prstDash val="solid"/>
                      <a:headEnd len="med" type="none" w="med"/>
                      <a:tailEnd len="med" type="none" w="med"/>
                    </a:lnT>
                    <a:lnB w="1905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 gridSpan="1" hMerge="false" rowSpan="1" vMerge="false"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algn="ctr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anchor="ctr" anchorCtr="false" marB="45705" marL="91440" marR="91440" marT="45705" vert="horz">
                    <a:lnL w="19050">
                      <a:solidFill>
                        <a:srgbClr val="4175B5"/>
                      </a:solidFill>
                      <a:prstDash val="solid"/>
                      <a:headEnd len="med" type="none" w="med"/>
                      <a:tailEnd len="med" type="none" w="med"/>
                    </a:lnL>
                    <a:lnR w="19050">
                      <a:solidFill>
                        <a:srgbClr val="4175B5"/>
                      </a:solidFill>
                      <a:prstDash val="solid"/>
                    </a:lnR>
                    <a:lnT w="19050">
                      <a:solidFill>
                        <a:srgbClr val="4175B5"/>
                      </a:solidFill>
                      <a:prstDash val="solid"/>
                      <a:headEnd len="med" type="none" w="med"/>
                      <a:tailEnd len="med" type="none" w="med"/>
                    </a:lnT>
                    <a:lnB w="1905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hidden="false" id="166" name="Shape 166"/>
          <p:cNvSpPr txBox="false"/>
          <p:nvPr isPhoto="false"/>
        </p:nvSpPr>
        <p:spPr>
          <a:xfrm flipH="false" flipV="false" rot="0"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bIns="45720" lIns="91440" rIns="91440" tIns="45720" wrap="none">
            <a:spAutoFit/>
          </a:bodyPr>
          <a:lstStyle>
            <a:defPPr/>
            <a:lvl1pPr algn="l" lvl="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ea typeface="Arial"/>
                <a:cs typeface="Arial"/>
              </a:defRPr>
            </a:lvl1pPr>
            <a:lvl2pPr algn="l" indent="-285750" lvl="1" marL="74295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ea typeface="Arial"/>
                <a:cs typeface="Arial"/>
              </a:defRPr>
            </a:lvl2pPr>
            <a:lvl3pPr algn="l" indent="-228600" lvl="2" marL="1143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ea typeface="Arial"/>
                <a:cs typeface="Arial"/>
              </a:defRPr>
            </a:lvl3pPr>
            <a:lvl4pPr algn="l" indent="-228600" lvl="3" marL="1600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ea typeface="Arial"/>
                <a:cs typeface="Arial"/>
              </a:defRPr>
            </a:lvl4pPr>
            <a:lvl5pPr algn="l" indent="-228600" lvl="4" marL="20574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ea typeface="Arial"/>
                <a:cs typeface="Arial"/>
              </a:defRPr>
            </a:lvl5pPr>
            <a:lvl6pPr algn="l" indent="-228600" lvl="5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ea typeface="Arial"/>
                <a:cs typeface="Arial"/>
              </a:defRPr>
            </a:lvl6pPr>
            <a:lvl7pPr algn="l" indent="-228600" lvl="6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ea typeface="Arial"/>
                <a:cs typeface="Arial"/>
              </a:defRPr>
            </a:lvl7pPr>
            <a:lvl8pPr algn="l" indent="-228600" lvl="7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ea typeface="Arial"/>
                <a:cs typeface="Arial"/>
              </a:defRPr>
            </a:lvl8pPr>
            <a:lvl9pPr algn="l" indent="-228600" lvl="8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ea typeface="Arial"/>
                <a:cs typeface="Arial"/>
              </a:defRPr>
            </a:lvl9pPr>
          </a:lstStyle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b="true">
                <a:solidFill>
                  <a:srgbClr val="4175B5"/>
                </a:solidFill>
              </a:rPr>
              <a:t>Оценки, полученные на экзаменах и зачетах</a:t>
            </a:r>
          </a:p>
        </p:txBody>
      </p:sp>
      <p:pic>
        <p:nvPicPr>
          <p:cNvPr hidden="false" id="168" name="Picture 168"/>
          <p:cNvPicPr preferRelativeResize="true"/>
          <p:nvPr isPhoto="false"/>
        </p:nvPicPr>
        <p:blipFill>
          <a:blip r:embed="rId1"/>
          <a:stretch/>
        </p:blipFill>
        <p:spPr>
          <a:xfrm flipH="false" flipV="false" rot="0">
            <a:off x="0" y="-26980"/>
            <a:ext cx="1195635" cy="1195635"/>
          </a:xfrm>
          <a:prstGeom prst="rect">
            <a:avLst/>
          </a:prstGeom>
        </p:spPr>
      </p:pic>
    </p:spTree>
  </p:cSld>
</p:sld>
</file>

<file path=ppt/slides/slide10.xml><?xml version="1.0" encoding="utf-8"?>
<p:sld xmlns:a="http://schemas.openxmlformats.org/drawingml/2006/main" xmlns:a14="http://schemas.microsoft.com/office/drawing/2010/main" xmlns:a15="http://schemas.microsoft.com/office/drawing/2012/main" xmlns:asvg="http://schemas.microsoft.com/office/drawing/2016/SVG/main" xmlns:c="http://schemas.openxmlformats.org/drawingml/2006/chart" xmlns:co="http://ncloudtech.com" xmlns:co-ooxml="http://ncloudtech.com/ooxml" xmlns:m="http://schemas.openxmlformats.org/officeDocument/2006/math" xmlns:mc="http://schemas.openxmlformats.org/markup-compatibility/2006" xmlns:o="urn:schemas-microsoft-com:office:office" xmlns:p="http://schemas.openxmlformats.org/presentationml/2006/main" xmlns:p14="http://schemas.microsoft.com/office/powerpoint/2010/main" xmlns:pic="http://schemas.openxmlformats.org/drawingml/2006/picture" xmlns:r="http://schemas.openxmlformats.org/officeDocument/2006/relationships" xmlns:s="http://schemas.openxmlformats.org/officeDocument/2006/sharedTypes" xmlns:sl="http://schemas.openxmlformats.org/schemaLibrary/2006/main" xmlns:v="urn:schemas-microsoft-com:vml" xmlns:w="http://schemas.openxmlformats.org/wordprocessingml/2006/main" xmlns:w10="urn:schemas-microsoft-com:office:word" xmlns:w14="http://schemas.microsoft.com/office/word/2010/wordml" xmlns:w15="http://schemas.microsoft.com/office/word/2012/wordml" xmlns:wp="http://schemas.openxmlformats.org/drawingml/2006/wordprocessingDrawing" xmlns:wpg="http://schemas.microsoft.com/office/word/2010/wordprocessingGroup" xmlns:wps="http://schemas.microsoft.com/office/word/2010/wordprocessingShape" xmlns:x="urn:schemas-microsoft-com:office:excel" xmlns:x12ac="http://schemas.microsoft.com/office/spreadsheetml/2011/1/ac" xmlns:x14="http://schemas.microsoft.com/office/spreadsheetml/2009/9/main" xmlns:xdr="http://schemas.openxmlformats.org/drawingml/2006/spreadsheetDrawing" xmlns:xm="http://schemas.microsoft.com/office/excel/2006/main" mc:Ignorable="co co-ooxml w14 x14 w15" show="true" showMasterSp="true">
  <p:cSld name="">
    <p:spTree>
      <p:nvGrpSpPr>
        <p:cNvPr hidden="false" id="169" name="GroupShape 169"/>
        <p:cNvGrpSpPr/>
        <p:nvPr isPhoto="false"/>
      </p:nvGrpSpPr>
      <p:grpSpPr>
        <a:xfrm flipH="false" flipV="false" rot="0">
          <a:off x="0" y="0"/>
          <a:ext cx="0" cy="0"/>
          <a:chOff x="0" y="0"/>
          <a:chExt cx="0" cy="0"/>
        </a:xfrm>
      </p:grpSpPr>
      <p:sp>
        <p:nvSpPr>
          <p:cNvPr hidden="false" id="170" name="Shape 170"/>
          <p:cNvSpPr txBox="false"/>
          <p:nvPr isPhoto="false"/>
        </p:nvSpPr>
        <p:spPr>
          <a:xfrm flipH="false" flipV="false" rot="0"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bIns="45720" lIns="91440" rIns="91440" tIns="45720" wrap="none">
            <a:spAutoFit/>
          </a:bodyPr>
          <a:lstStyle>
            <a:defPPr/>
            <a:lvl1pPr algn="l" lvl="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ea typeface="Arial"/>
                <a:cs typeface="Arial"/>
              </a:defRPr>
            </a:lvl1pPr>
            <a:lvl2pPr algn="l" indent="-285750" lvl="1" marL="74295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ea typeface="Arial"/>
                <a:cs typeface="Arial"/>
              </a:defRPr>
            </a:lvl2pPr>
            <a:lvl3pPr algn="l" indent="-228600" lvl="2" marL="1143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ea typeface="Arial"/>
                <a:cs typeface="Arial"/>
              </a:defRPr>
            </a:lvl3pPr>
            <a:lvl4pPr algn="l" indent="-228600" lvl="3" marL="1600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ea typeface="Arial"/>
                <a:cs typeface="Arial"/>
              </a:defRPr>
            </a:lvl4pPr>
            <a:lvl5pPr algn="l" indent="-228600" lvl="4" marL="20574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ea typeface="Arial"/>
                <a:cs typeface="Arial"/>
              </a:defRPr>
            </a:lvl5pPr>
            <a:lvl6pPr algn="l" indent="-228600" lvl="5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ea typeface="Arial"/>
                <a:cs typeface="Arial"/>
              </a:defRPr>
            </a:lvl6pPr>
            <a:lvl7pPr algn="l" indent="-228600" lvl="6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ea typeface="Arial"/>
                <a:cs typeface="Arial"/>
              </a:defRPr>
            </a:lvl7pPr>
            <a:lvl8pPr algn="l" indent="-228600" lvl="7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ea typeface="Arial"/>
                <a:cs typeface="Arial"/>
              </a:defRPr>
            </a:lvl8pPr>
            <a:lvl9pPr algn="l" indent="-228600" lvl="8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ea typeface="Arial"/>
                <a:cs typeface="Arial"/>
              </a:defRPr>
            </a:lvl9pPr>
          </a:lstStyle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b="true" sz="2400"/>
              <a:t> РЕЗУЛЬТАТЫ ПРОМЕЖУТОЧНОЙ АТТЕСТАЦИИ </a:t>
            </a:r>
          </a:p>
        </p:txBody>
      </p:sp>
      <p:sp>
        <p:nvSpPr>
          <p:cNvPr hidden="false" id="171" name="Shape 171"/>
          <p:cNvSpPr txBox="false"/>
          <p:nvPr isPhoto="false"/>
        </p:nvSpPr>
        <p:spPr>
          <a:xfrm flipH="false" flipV="false" rot="0"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anchor="ctr" bIns="45720" lIns="91440" rIns="91440" tIns="45720"/>
          <a:p>
            <a:pPr algn="ctr">
              <a:spcBef>
                <a:spcPts val="0"/>
              </a:spcBef>
              <a:spcAft>
                <a:spcPts val="0"/>
              </a:spcAft>
            </a:pPr>
            <a:endParaRPr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172" name="Shape 172"/>
          <p:cNvSpPr txBox="false"/>
          <p:nvPr isPhoto="false"/>
        </p:nvSpPr>
        <p:spPr>
          <a:xfrm flipH="false" flipV="false" rot="0"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txBody>
          <a:bodyPr anchor="ctr" bIns="45720" lIns="91440" rIns="91440" tIns="45720"/>
          <a:p>
            <a:pPr algn="ctr">
              <a:spcBef>
                <a:spcPts val="0"/>
              </a:spcBef>
              <a:spcAft>
                <a:spcPts val="0"/>
              </a:spcAft>
            </a:pPr>
            <a:endParaRPr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173" name="Shape 173"/>
          <p:cNvSpPr txBox="false"/>
          <p:nvPr isPhoto="false"/>
        </p:nvSpPr>
        <p:spPr>
          <a:xfrm flipH="false" flipV="false" rot="0"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txBody>
          <a:bodyPr anchor="ctr" bIns="45720" lIns="91440" rIns="91440" tIns="45720"/>
          <a:p>
            <a:pPr algn="ctr">
              <a:spcBef>
                <a:spcPts val="0"/>
              </a:spcBef>
              <a:spcAft>
                <a:spcPts val="0"/>
              </a:spcAft>
            </a:pPr>
            <a:endParaRPr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graphicFrame>
        <p:nvGraphicFramePr>
          <p:cNvPr hidden="false" id="174" name="Table 174"/>
          <p:cNvGraphicFramePr/>
          <p:nvPr isPhoto="false"/>
        </p:nvGraphicFramePr>
        <p:xfrm flipH="false" flipV="false" rot="0">
          <a:off x="166646" y="2357430"/>
          <a:ext cx="11712575" cy="4261418"/>
        </p:xfrm>
        <a:graphic>
          <a:graphicData uri="http://schemas.openxmlformats.org/drawingml/2006/table">
            <a:tbl>
              <a:tblPr bandCol="false" bandRow="false" firstCol="false" firstRow="false" lastCol="false" lastRow="false"/>
              <a:tblGrid>
                <a:gridCol w="1036638"/>
                <a:gridCol w="5840412"/>
                <a:gridCol w="4835525"/>
              </a:tblGrid>
              <a:tr h="424366">
                <a:tc gridSpan="1" hMerge="false" rowSpan="1" vMerge="false"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algn="ctr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true" cap="none" i="false" strike="noStrike" sz="1400" u="none">
                          <a:solidFill>
                            <a:srgbClr val="4175B5"/>
                          </a:solidFill>
                          <a:latin typeface="Calibri"/>
                          <a:ea typeface="Calibri"/>
                          <a:cs typeface="Calibri"/>
                        </a:rPr>
                        <a:t>№</a:t>
                      </a:r>
                    </a:p>
                    <a:p>
                      <a:pPr algn="ctr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true" cap="none" i="false" strike="noStrike" sz="1400" u="none">
                          <a:solidFill>
                            <a:srgbClr val="4175B5"/>
                          </a:solidFill>
                          <a:latin typeface="Calibri"/>
                          <a:ea typeface="Calibri"/>
                          <a:cs typeface="Calibri"/>
                        </a:rPr>
                        <a:t>п/п</a:t>
                      </a:r>
                      <a:endParaRPr b="true" cap="none" i="false" strike="noStrike" sz="1400" u="none">
                        <a:solidFill>
                          <a:srgbClr val="4175B5"/>
                        </a:solidFill>
                        <a:latin typeface="Calibri"/>
                        <a:ea typeface="Calibri"/>
                        <a:cs typeface="Calibri"/>
                      </a:endParaRPr>
                    </a:p>
                  </a:txBody>
                  <a:tcPr anchor="ctr" anchorCtr="false" marB="45703" marL="91440" marR="91440" marT="45703" vert="horz">
                    <a:lnL w="19050">
                      <a:solidFill>
                        <a:srgbClr val="4175B5"/>
                      </a:solidFill>
                      <a:prstDash val="solid"/>
                    </a:lnL>
                    <a:lnR w="19050">
                      <a:solidFill>
                        <a:srgbClr val="4175B5"/>
                      </a:solidFill>
                      <a:prstDash val="solid"/>
                    </a:lnR>
                    <a:lnT w="19050">
                      <a:solidFill>
                        <a:srgbClr val="4175B5"/>
                      </a:solidFill>
                      <a:prstDash val="solid"/>
                    </a:lnT>
                    <a:lnB w="19050">
                      <a:solidFill>
                        <a:srgbClr val="4175B5"/>
                      </a:solidFill>
                      <a:prstDash val="solid"/>
                    </a:lnB>
                    <a:solidFill>
                      <a:srgbClr val="8DB3E2"/>
                    </a:solidFill>
                  </a:tcPr>
                </a:tc>
                <a:tc gridSpan="1" hMerge="false" rowSpan="1" vMerge="false"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algn="ctr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true" cap="none" i="false" strike="noStrike" sz="1400" u="none">
                          <a:solidFill>
                            <a:srgbClr val="4175B5"/>
                          </a:solidFill>
                          <a:latin typeface="Arial"/>
                          <a:ea typeface="Arial"/>
                          <a:cs typeface="Arial"/>
                        </a:rPr>
                        <a:t>Наименование дисциплины</a:t>
                      </a:r>
                    </a:p>
                  </a:txBody>
                  <a:tcPr anchor="ctr" anchorCtr="false" marB="45703" marL="91440" marR="91440" marT="45703" vert="horz">
                    <a:lnL w="19050">
                      <a:solidFill>
                        <a:srgbClr val="4175B5"/>
                      </a:solidFill>
                      <a:prstDash val="solid"/>
                    </a:lnL>
                    <a:lnR w="19050">
                      <a:solidFill>
                        <a:srgbClr val="4175B5"/>
                      </a:solidFill>
                      <a:prstDash val="solid"/>
                    </a:lnR>
                    <a:lnT w="19050">
                      <a:solidFill>
                        <a:srgbClr val="4175B5"/>
                      </a:solidFill>
                      <a:prstDash val="solid"/>
                    </a:lnT>
                    <a:lnB w="19050">
                      <a:solidFill>
                        <a:srgbClr val="4175B5"/>
                      </a:solidFill>
                      <a:prstDash val="solid"/>
                    </a:lnB>
                    <a:solidFill>
                      <a:srgbClr val="8DB3E2"/>
                    </a:solidFill>
                  </a:tcPr>
                </a:tc>
                <a:tc gridSpan="1" hMerge="false" rowSpan="1" vMerge="false"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algn="ctr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true" cap="none" i="false" strike="noStrike" sz="1400" u="none">
                          <a:solidFill>
                            <a:srgbClr val="4175B5"/>
                          </a:solidFill>
                          <a:latin typeface="Calibri"/>
                          <a:ea typeface="Calibri"/>
                          <a:cs typeface="Calibri"/>
                        </a:rPr>
                        <a:t>Оценка</a:t>
                      </a:r>
                    </a:p>
                  </a:txBody>
                  <a:tcPr anchor="ctr" anchorCtr="false" marB="45703" marL="91440" marR="91440" marT="45703" vert="horz">
                    <a:lnL w="19050">
                      <a:solidFill>
                        <a:srgbClr val="4175B5"/>
                      </a:solidFill>
                      <a:prstDash val="solid"/>
                    </a:lnL>
                    <a:lnR w="19050">
                      <a:solidFill>
                        <a:srgbClr val="4175B5"/>
                      </a:solidFill>
                      <a:prstDash val="solid"/>
                    </a:lnR>
                    <a:lnT w="19050">
                      <a:solidFill>
                        <a:srgbClr val="4175B5"/>
                      </a:solidFill>
                      <a:prstDash val="solid"/>
                    </a:lnT>
                    <a:lnB w="19050">
                      <a:solidFill>
                        <a:srgbClr val="4175B5"/>
                      </a:solidFill>
                      <a:prstDash val="solid"/>
                    </a:lnB>
                    <a:solidFill>
                      <a:srgbClr val="8DB3E2"/>
                    </a:solidFill>
                  </a:tcPr>
                </a:tc>
              </a:tr>
              <a:tr h="255224">
                <a:tc gridSpan="1" hMerge="false" rowSpan="1" vMerge="false"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algn="ctr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b="true" cap="none" i="false" strike="noStrike" sz="1400" u="none">
                        <a:solidFill>
                          <a:srgbClr val="4175B5"/>
                        </a:solidFill>
                        <a:latin typeface="Calibri"/>
                        <a:ea typeface="Calibri"/>
                        <a:cs typeface="Calibri"/>
                      </a:endParaRPr>
                    </a:p>
                  </a:txBody>
                  <a:tcPr anchor="ctr" anchorCtr="false" marB="45703" marL="91440" marR="91440" marT="45703" vert="horz">
                    <a:lnL w="19050">
                      <a:solidFill>
                        <a:srgbClr val="4175B5"/>
                      </a:solidFill>
                      <a:prstDash val="solid"/>
                    </a:lnL>
                    <a:lnR w="19050">
                      <a:solidFill>
                        <a:srgbClr val="4175B5"/>
                      </a:solidFill>
                      <a:prstDash val="solid"/>
                    </a:lnR>
                    <a:lnT w="19050">
                      <a:solidFill>
                        <a:srgbClr val="4175B5"/>
                      </a:solidFill>
                      <a:prstDash val="solid"/>
                    </a:lnT>
                    <a:lnB w="19050">
                      <a:solidFill>
                        <a:srgbClr val="4175B5"/>
                      </a:solidFill>
                      <a:prstDash val="solid"/>
                    </a:lnB>
                    <a:solidFill>
                      <a:srgbClr val="8DB3E2"/>
                    </a:solidFill>
                  </a:tcPr>
                </a:tc>
                <a:tc gridSpan="2" hMerge="false" rowSpan="1" vMerge="false"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algn="ctr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true" cap="none" i="false" strike="noStrike" sz="1400" u="none">
                          <a:solidFill>
                            <a:srgbClr val="4175B5"/>
                          </a:solidFill>
                          <a:latin typeface="Arial"/>
                          <a:ea typeface="Arial"/>
                          <a:cs typeface="Arial"/>
                        </a:rPr>
                        <a:t>8 семестр</a:t>
                      </a:r>
                    </a:p>
                  </a:txBody>
                  <a:tcPr anchor="ctr" anchorCtr="false" marB="45703" marL="91440" marR="91440" marT="45703" vert="horz">
                    <a:lnL w="19050">
                      <a:solidFill>
                        <a:srgbClr val="4175B5"/>
                      </a:solidFill>
                      <a:prstDash val="solid"/>
                    </a:lnL>
                    <a:lnR w="19050">
                      <a:solidFill>
                        <a:srgbClr val="4175B5"/>
                      </a:solidFill>
                      <a:prstDash val="solid"/>
                    </a:lnR>
                    <a:lnT w="19050">
                      <a:solidFill>
                        <a:srgbClr val="4175B5"/>
                      </a:solidFill>
                      <a:prstDash val="solid"/>
                    </a:lnT>
                    <a:lnB w="19050">
                      <a:solidFill>
                        <a:srgbClr val="4175B5"/>
                      </a:solidFill>
                      <a:prstDash val="solid"/>
                    </a:lnB>
                    <a:solidFill>
                      <a:srgbClr val="8DB3E2"/>
                    </a:solidFill>
                  </a:tcPr>
                </a:tc>
                <a:tc gridSpan="1" hMerge="true" rowSpan="1" vMerge="false">
                  <a:txBody>
                    <a:bodyPr/>
                    <a:p/>
                  </a:txBody>
                  <a:tcPr anchor="t" anchorCtr="false" marB="45720" marL="91440" marR="91440" marT="45720" vert="horz"/>
                </a:tc>
              </a:tr>
              <a:tr h="294874">
                <a:tc gridSpan="1" hMerge="false" rowSpan="1" vMerge="false"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algn="ctr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false" cap="none" i="false" strike="noStrike" sz="1400" u="none">
                          <a:solidFill>
                            <a:srgbClr val="4175B5"/>
                          </a:solidFill>
                          <a:latin typeface="Calibri"/>
                          <a:ea typeface="Calibri"/>
                          <a:cs typeface="Calibri"/>
                        </a:rPr>
                        <a:t>1.</a:t>
                      </a:r>
                    </a:p>
                  </a:txBody>
                  <a:tcPr anchor="ctr" anchorCtr="false" marB="45703" marL="91440" marR="91440" marT="45703" vert="horz">
                    <a:lnL w="19050">
                      <a:solidFill>
                        <a:srgbClr val="4175B5"/>
                      </a:solidFill>
                      <a:prstDash val="solid"/>
                    </a:lnL>
                    <a:lnR w="19050">
                      <a:solidFill>
                        <a:srgbClr val="4175B5"/>
                      </a:solidFill>
                      <a:prstDash val="solid"/>
                    </a:lnR>
                    <a:lnT w="19050">
                      <a:solidFill>
                        <a:srgbClr val="4175B5"/>
                      </a:solidFill>
                      <a:prstDash val="solid"/>
                    </a:lnT>
                    <a:lnB w="1905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 gridSpan="1" hMerge="false" rowSpan="1" vMerge="false">
                  <a:txBody>
                    <a:bodyPr/>
                    <a:lstStyle>
                      <a:defPPr/>
                      <a:lvl1pPr lvl="0"/>
                    </a:lstStyle>
                    <a:p>
                      <a:pPr algn="l" indent="0" marL="0"/>
                      <a:endParaRPr b="false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anchor="ctr" anchorCtr="false" marB="45703" marL="91440" marR="91440" marT="45703" vert="horz">
                    <a:lnL w="19050">
                      <a:solidFill>
                        <a:srgbClr val="4175B5"/>
                      </a:solidFill>
                      <a:prstDash val="solid"/>
                    </a:lnL>
                    <a:lnR w="19050">
                      <a:solidFill>
                        <a:srgbClr val="4175B5"/>
                      </a:solidFill>
                      <a:prstDash val="solid"/>
                    </a:lnR>
                    <a:lnT w="19050">
                      <a:solidFill>
                        <a:srgbClr val="4175B5"/>
                      </a:solidFill>
                      <a:prstDash val="solid"/>
                    </a:lnT>
                    <a:lnB w="1905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 gridSpan="1" hMerge="false" rowSpan="1" vMerge="false"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algn="ctr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anchor="ctr" anchorCtr="false" marB="45703" marL="91440" marR="91440" marT="45703" vert="horz">
                    <a:lnL w="19050">
                      <a:solidFill>
                        <a:srgbClr val="4175B5"/>
                      </a:solidFill>
                      <a:prstDash val="solid"/>
                    </a:lnL>
                    <a:lnR w="19050">
                      <a:solidFill>
                        <a:srgbClr val="4175B5"/>
                      </a:solidFill>
                      <a:prstDash val="solid"/>
                    </a:lnR>
                    <a:lnT w="19050">
                      <a:solidFill>
                        <a:srgbClr val="4175B5"/>
                      </a:solidFill>
                      <a:prstDash val="solid"/>
                    </a:lnT>
                    <a:lnB w="1905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</a:tr>
              <a:tr h="294874">
                <a:tc gridSpan="1" hMerge="false" rowSpan="1" vMerge="false"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algn="ctr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false" cap="none" i="false" strike="noStrike" sz="1400" u="none">
                          <a:solidFill>
                            <a:srgbClr val="4175B5"/>
                          </a:solidFill>
                          <a:latin typeface="Arial"/>
                          <a:ea typeface="Arial"/>
                          <a:cs typeface="Arial"/>
                        </a:rPr>
                        <a:t>2.</a:t>
                      </a:r>
                    </a:p>
                  </a:txBody>
                  <a:tcPr anchor="ctr" anchorCtr="false" marB="45703" marL="91440" marR="91440" marT="45703" vert="horz">
                    <a:lnL w="19050">
                      <a:solidFill>
                        <a:srgbClr val="4175B5"/>
                      </a:solidFill>
                      <a:prstDash val="solid"/>
                    </a:lnL>
                    <a:lnR w="19050">
                      <a:solidFill>
                        <a:srgbClr val="4175B5"/>
                      </a:solidFill>
                      <a:prstDash val="solid"/>
                    </a:lnR>
                    <a:lnT w="19050">
                      <a:solidFill>
                        <a:srgbClr val="4175B5"/>
                      </a:solidFill>
                      <a:prstDash val="solid"/>
                    </a:lnT>
                    <a:lnB w="1905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 gridSpan="1" hMerge="false" rowSpan="1" vMerge="false">
                  <a:txBody>
                    <a:bodyPr/>
                    <a:lstStyle>
                      <a:defPPr/>
                      <a:lvl1pPr lvl="0"/>
                    </a:lstStyle>
                    <a:p>
                      <a:pPr algn="l" indent="0" marL="0"/>
                      <a:endParaRPr b="false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anchor="ctr" anchorCtr="false" marB="45703" marL="91440" marR="91440" marT="45703" vert="horz">
                    <a:lnL w="19050">
                      <a:solidFill>
                        <a:srgbClr val="4175B5"/>
                      </a:solidFill>
                      <a:prstDash val="solid"/>
                    </a:lnL>
                    <a:lnR w="19050">
                      <a:solidFill>
                        <a:srgbClr val="4175B5"/>
                      </a:solidFill>
                      <a:prstDash val="solid"/>
                    </a:lnR>
                    <a:lnT w="19050">
                      <a:solidFill>
                        <a:srgbClr val="4175B5"/>
                      </a:solidFill>
                      <a:prstDash val="solid"/>
                    </a:lnT>
                    <a:lnB w="1905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 gridSpan="1" hMerge="false" rowSpan="1" vMerge="false"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algn="ctr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anchor="ctr" anchorCtr="false" marB="45703" marL="91440" marR="91440" marT="45703" vert="horz">
                    <a:lnL w="19050">
                      <a:solidFill>
                        <a:srgbClr val="4175B5"/>
                      </a:solidFill>
                      <a:prstDash val="solid"/>
                    </a:lnL>
                    <a:lnR w="19050">
                      <a:solidFill>
                        <a:srgbClr val="4175B5"/>
                      </a:solidFill>
                      <a:prstDash val="solid"/>
                    </a:lnR>
                    <a:lnT w="19050">
                      <a:solidFill>
                        <a:srgbClr val="4175B5"/>
                      </a:solidFill>
                      <a:prstDash val="solid"/>
                    </a:lnT>
                    <a:lnB w="1905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</a:tr>
              <a:tr h="294874">
                <a:tc gridSpan="1" hMerge="false" rowSpan="1" vMerge="false"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algn="ctr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false" cap="none" i="false" strike="noStrike" sz="1400" u="none">
                          <a:solidFill>
                            <a:srgbClr val="4175B5"/>
                          </a:solidFill>
                          <a:latin typeface="Arial"/>
                          <a:ea typeface="Arial"/>
                          <a:cs typeface="Arial"/>
                        </a:rPr>
                        <a:t>3.</a:t>
                      </a:r>
                    </a:p>
                  </a:txBody>
                  <a:tcPr anchor="ctr" anchorCtr="false" marB="45703" marL="91440" marR="91440" marT="45703" vert="horz">
                    <a:lnL w="19050">
                      <a:solidFill>
                        <a:srgbClr val="4175B5"/>
                      </a:solidFill>
                      <a:prstDash val="solid"/>
                    </a:lnL>
                    <a:lnR w="19050">
                      <a:solidFill>
                        <a:srgbClr val="4175B5"/>
                      </a:solidFill>
                      <a:prstDash val="solid"/>
                    </a:lnR>
                    <a:lnT w="19050">
                      <a:solidFill>
                        <a:srgbClr val="4175B5"/>
                      </a:solidFill>
                      <a:prstDash val="solid"/>
                    </a:lnT>
                    <a:lnB w="1905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 gridSpan="1" hMerge="false" rowSpan="1" vMerge="false">
                  <a:txBody>
                    <a:bodyPr/>
                    <a:lstStyle>
                      <a:defPPr/>
                      <a:lvl1pPr lvl="0"/>
                    </a:lstStyle>
                    <a:p>
                      <a:pPr algn="l" indent="0" marL="0"/>
                      <a:endParaRPr b="false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anchor="ctr" anchorCtr="false" marB="45703" marL="91440" marR="91440" marT="45703" vert="horz">
                    <a:lnL w="19050">
                      <a:solidFill>
                        <a:srgbClr val="4175B5"/>
                      </a:solidFill>
                      <a:prstDash val="solid"/>
                    </a:lnL>
                    <a:lnR w="19050">
                      <a:solidFill>
                        <a:srgbClr val="4175B5"/>
                      </a:solidFill>
                      <a:prstDash val="solid"/>
                    </a:lnR>
                    <a:lnT w="19050">
                      <a:solidFill>
                        <a:srgbClr val="4175B5"/>
                      </a:solidFill>
                      <a:prstDash val="solid"/>
                    </a:lnT>
                    <a:lnB w="1905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 gridSpan="1" hMerge="false" rowSpan="1" vMerge="false"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algn="ctr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anchor="ctr" anchorCtr="false" marB="45703" marL="91440" marR="91440" marT="45703" vert="horz">
                    <a:lnL w="19050">
                      <a:solidFill>
                        <a:srgbClr val="4175B5"/>
                      </a:solidFill>
                      <a:prstDash val="solid"/>
                    </a:lnL>
                    <a:lnR w="19050">
                      <a:solidFill>
                        <a:srgbClr val="4175B5"/>
                      </a:solidFill>
                      <a:prstDash val="solid"/>
                    </a:lnR>
                    <a:lnT w="19050">
                      <a:solidFill>
                        <a:srgbClr val="4175B5"/>
                      </a:solidFill>
                      <a:prstDash val="solid"/>
                    </a:lnT>
                    <a:lnB w="1905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</a:tr>
              <a:tr h="294874">
                <a:tc gridSpan="1" hMerge="false" rowSpan="1" vMerge="false"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algn="ctr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false" cap="none" i="false" strike="noStrike" sz="1400" u="none">
                          <a:solidFill>
                            <a:srgbClr val="4175B5"/>
                          </a:solidFill>
                          <a:latin typeface="Arial"/>
                          <a:ea typeface="Arial"/>
                          <a:cs typeface="Arial"/>
                        </a:rPr>
                        <a:t>4</a:t>
                      </a:r>
                    </a:p>
                  </a:txBody>
                  <a:tcPr anchor="ctr" anchorCtr="false" marB="45703" marL="91440" marR="91440" marT="45703" vert="horz">
                    <a:lnL w="19050">
                      <a:solidFill>
                        <a:srgbClr val="4175B5"/>
                      </a:solidFill>
                      <a:prstDash val="solid"/>
                    </a:lnL>
                    <a:lnR w="19050">
                      <a:solidFill>
                        <a:srgbClr val="4175B5"/>
                      </a:solidFill>
                      <a:prstDash val="solid"/>
                    </a:lnR>
                    <a:lnT w="19050">
                      <a:solidFill>
                        <a:srgbClr val="4175B5"/>
                      </a:solidFill>
                      <a:prstDash val="solid"/>
                    </a:lnT>
                    <a:lnB w="1905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 gridSpan="1" hMerge="false" rowSpan="1" vMerge="false"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algn="l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anchor="ctr" anchorCtr="false" marB="45703" marL="91440" marR="91440" marT="45703" vert="horz">
                    <a:lnL w="19050">
                      <a:solidFill>
                        <a:srgbClr val="4175B5"/>
                      </a:solidFill>
                      <a:prstDash val="solid"/>
                    </a:lnL>
                    <a:lnR w="19050">
                      <a:solidFill>
                        <a:srgbClr val="4175B5"/>
                      </a:solidFill>
                      <a:prstDash val="solid"/>
                    </a:lnR>
                    <a:lnT w="19050">
                      <a:solidFill>
                        <a:srgbClr val="4175B5"/>
                      </a:solidFill>
                      <a:prstDash val="solid"/>
                    </a:lnT>
                    <a:lnB w="1905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 gridSpan="1" hMerge="false" rowSpan="1" vMerge="false"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algn="ctr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anchor="ctr" anchorCtr="false" marB="45703" marL="91440" marR="91440" marT="45703" vert="horz">
                    <a:lnL w="19050">
                      <a:solidFill>
                        <a:srgbClr val="4175B5"/>
                      </a:solidFill>
                      <a:prstDash val="solid"/>
                    </a:lnL>
                    <a:lnR w="19050">
                      <a:solidFill>
                        <a:srgbClr val="4175B5"/>
                      </a:solidFill>
                      <a:prstDash val="solid"/>
                    </a:lnR>
                    <a:lnT w="19050">
                      <a:solidFill>
                        <a:srgbClr val="4175B5"/>
                      </a:solidFill>
                      <a:prstDash val="solid"/>
                    </a:lnT>
                    <a:lnB w="1905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</a:tr>
              <a:tr h="294874">
                <a:tc gridSpan="1" hMerge="false" rowSpan="1" vMerge="false"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algn="ctr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false" cap="none" i="false" strike="noStrike" sz="1400" u="none">
                          <a:solidFill>
                            <a:srgbClr val="4175B5"/>
                          </a:solidFill>
                          <a:latin typeface="Arial"/>
                          <a:ea typeface="Arial"/>
                          <a:cs typeface="Arial"/>
                        </a:rPr>
                        <a:t>5.</a:t>
                      </a:r>
                    </a:p>
                  </a:txBody>
                  <a:tcPr anchor="ctr" anchorCtr="false" marB="45703" marL="91440" marR="91440" marT="45703" vert="horz">
                    <a:lnL w="19050">
                      <a:solidFill>
                        <a:srgbClr val="4175B5"/>
                      </a:solidFill>
                      <a:prstDash val="solid"/>
                    </a:lnL>
                    <a:lnR w="19050">
                      <a:solidFill>
                        <a:srgbClr val="4175B5"/>
                      </a:solidFill>
                      <a:prstDash val="solid"/>
                    </a:lnR>
                    <a:lnT w="19050">
                      <a:solidFill>
                        <a:srgbClr val="4175B5"/>
                      </a:solidFill>
                      <a:prstDash val="solid"/>
                    </a:lnT>
                    <a:lnB w="1905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 gridSpan="1" hMerge="false" rowSpan="1" vMerge="false"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algn="l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anchor="ctr" anchorCtr="false" marB="45703" marL="91440" marR="91440" marT="45703" vert="horz">
                    <a:lnL w="19050">
                      <a:solidFill>
                        <a:srgbClr val="4175B5"/>
                      </a:solidFill>
                      <a:prstDash val="solid"/>
                    </a:lnL>
                    <a:lnR w="19050">
                      <a:solidFill>
                        <a:srgbClr val="4175B5"/>
                      </a:solidFill>
                      <a:prstDash val="solid"/>
                    </a:lnR>
                    <a:lnT w="19050">
                      <a:solidFill>
                        <a:srgbClr val="4175B5"/>
                      </a:solidFill>
                      <a:prstDash val="solid"/>
                    </a:lnT>
                    <a:lnB w="1905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 gridSpan="1" hMerge="false" rowSpan="1" vMerge="false"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algn="ctr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b="false" cap="none" i="false" strike="noStrike" sz="1400" u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anchor="ctr" anchorCtr="false" marB="45703" marL="91440" marR="91440" marT="45703" vert="horz">
                    <a:lnL w="19050">
                      <a:solidFill>
                        <a:srgbClr val="4175B5"/>
                      </a:solidFill>
                      <a:prstDash val="solid"/>
                    </a:lnL>
                    <a:lnR w="19050">
                      <a:solidFill>
                        <a:srgbClr val="4175B5"/>
                      </a:solidFill>
                      <a:prstDash val="solid"/>
                    </a:lnR>
                    <a:lnT w="19050">
                      <a:solidFill>
                        <a:srgbClr val="4175B5"/>
                      </a:solidFill>
                      <a:prstDash val="solid"/>
                    </a:lnT>
                    <a:lnB w="1905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</a:tr>
              <a:tr h="294874">
                <a:tc gridSpan="1" hMerge="false" rowSpan="1" vMerge="false"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algn="ctr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false" cap="none" i="false" strike="noStrike" sz="1400" u="none">
                          <a:solidFill>
                            <a:srgbClr val="4175B5"/>
                          </a:solidFill>
                          <a:latin typeface="Arial"/>
                          <a:ea typeface="Arial"/>
                          <a:cs typeface="Arial"/>
                        </a:rPr>
                        <a:t>6.</a:t>
                      </a:r>
                    </a:p>
                  </a:txBody>
                  <a:tcPr anchor="ctr" anchorCtr="false" marB="45703" marL="91440" marR="91440" marT="45703" vert="horz">
                    <a:lnL w="19050">
                      <a:solidFill>
                        <a:srgbClr val="4175B5"/>
                      </a:solidFill>
                      <a:prstDash val="solid"/>
                    </a:lnL>
                    <a:lnR w="19050">
                      <a:solidFill>
                        <a:srgbClr val="4175B5"/>
                      </a:solidFill>
                      <a:prstDash val="solid"/>
                    </a:lnR>
                    <a:lnT w="19050">
                      <a:solidFill>
                        <a:srgbClr val="4175B5"/>
                      </a:solidFill>
                      <a:prstDash val="solid"/>
                    </a:lnT>
                    <a:lnB w="1905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 gridSpan="1" hMerge="false" rowSpan="1" vMerge="false"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algn="l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anchor="ctr" anchorCtr="false" marB="45703" marL="91440" marR="91440" marT="45703" vert="horz">
                    <a:lnL w="19050">
                      <a:solidFill>
                        <a:srgbClr val="4175B5"/>
                      </a:solidFill>
                      <a:prstDash val="solid"/>
                    </a:lnL>
                    <a:lnR w="19050">
                      <a:solidFill>
                        <a:srgbClr val="4175B5"/>
                      </a:solidFill>
                      <a:prstDash val="solid"/>
                    </a:lnR>
                    <a:lnT w="19050">
                      <a:solidFill>
                        <a:srgbClr val="4175B5"/>
                      </a:solidFill>
                      <a:prstDash val="solid"/>
                    </a:lnT>
                    <a:lnB w="1905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 gridSpan="1" hMerge="false" rowSpan="1" vMerge="false"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algn="ctr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b="false" cap="none" i="false" strike="noStrike" sz="1400" u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anchor="ctr" anchorCtr="false" marB="45703" marL="91440" marR="91440" marT="45703" vert="horz">
                    <a:lnL w="19050">
                      <a:solidFill>
                        <a:srgbClr val="4175B5"/>
                      </a:solidFill>
                      <a:prstDash val="solid"/>
                    </a:lnL>
                    <a:lnR w="19050">
                      <a:solidFill>
                        <a:srgbClr val="4175B5"/>
                      </a:solidFill>
                      <a:prstDash val="solid"/>
                    </a:lnR>
                    <a:lnT w="19050">
                      <a:solidFill>
                        <a:srgbClr val="4175B5"/>
                      </a:solidFill>
                      <a:prstDash val="solid"/>
                    </a:lnT>
                    <a:lnB w="1905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</a:tr>
              <a:tr h="294874">
                <a:tc gridSpan="1" hMerge="false" rowSpan="1" vMerge="false"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algn="ctr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false" cap="none" i="false" strike="noStrike" sz="1400" u="none">
                          <a:solidFill>
                            <a:srgbClr val="4175B5"/>
                          </a:solidFill>
                          <a:latin typeface="Arial"/>
                          <a:ea typeface="Arial"/>
                          <a:cs typeface="Arial"/>
                        </a:rPr>
                        <a:t>7.</a:t>
                      </a:r>
                    </a:p>
                  </a:txBody>
                  <a:tcPr anchor="ctr" anchorCtr="false" marB="45703" marL="91440" marR="91440" marT="45703" vert="horz">
                    <a:lnL w="19050">
                      <a:solidFill>
                        <a:srgbClr val="4175B5"/>
                      </a:solidFill>
                      <a:prstDash val="solid"/>
                    </a:lnL>
                    <a:lnR w="19050">
                      <a:solidFill>
                        <a:srgbClr val="4175B5"/>
                      </a:solidFill>
                      <a:prstDash val="solid"/>
                    </a:lnR>
                    <a:lnT w="19050">
                      <a:solidFill>
                        <a:srgbClr val="4175B5"/>
                      </a:solidFill>
                      <a:prstDash val="solid"/>
                    </a:lnT>
                    <a:lnB w="1905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 gridSpan="1" hMerge="false" rowSpan="1" vMerge="false"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algn="l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anchor="ctr" anchorCtr="false" marB="45703" marL="91440" marR="91440" marT="45703" vert="horz">
                    <a:lnL w="19050">
                      <a:solidFill>
                        <a:srgbClr val="4175B5"/>
                      </a:solidFill>
                      <a:prstDash val="solid"/>
                    </a:lnL>
                    <a:lnR w="19050">
                      <a:solidFill>
                        <a:srgbClr val="4175B5"/>
                      </a:solidFill>
                      <a:prstDash val="solid"/>
                    </a:lnR>
                    <a:lnT w="19050">
                      <a:solidFill>
                        <a:srgbClr val="4175B5"/>
                      </a:solidFill>
                      <a:prstDash val="solid"/>
                    </a:lnT>
                    <a:lnB w="1905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 gridSpan="1" hMerge="false" rowSpan="1" vMerge="false"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algn="ctr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b="false" cap="none" i="false" strike="noStrike" sz="1400" u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anchor="ctr" anchorCtr="false" marB="45703" marL="91440" marR="91440" marT="45703" vert="horz">
                    <a:lnL w="19050">
                      <a:solidFill>
                        <a:srgbClr val="4175B5"/>
                      </a:solidFill>
                      <a:prstDash val="solid"/>
                    </a:lnL>
                    <a:lnR w="19050">
                      <a:solidFill>
                        <a:srgbClr val="4175B5"/>
                      </a:solidFill>
                      <a:prstDash val="solid"/>
                    </a:lnR>
                    <a:lnT w="19050">
                      <a:solidFill>
                        <a:srgbClr val="4175B5"/>
                      </a:solidFill>
                      <a:prstDash val="solid"/>
                    </a:lnT>
                    <a:lnB w="1905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</a:tr>
              <a:tr h="329894">
                <a:tc gridSpan="1" hMerge="false" rowSpan="1" vMerge="false"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algn="ctr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false" cap="none" i="false" strike="noStrike" sz="1400" u="none">
                          <a:solidFill>
                            <a:srgbClr val="4175B5"/>
                          </a:solidFill>
                          <a:latin typeface="Arial"/>
                          <a:ea typeface="Arial"/>
                          <a:cs typeface="Arial"/>
                        </a:rPr>
                        <a:t>8.</a:t>
                      </a:r>
                    </a:p>
                  </a:txBody>
                  <a:tcPr anchor="ctr" anchorCtr="false" marB="45703" marL="91440" marR="91440" marT="45703" vert="horz">
                    <a:lnL w="19050">
                      <a:solidFill>
                        <a:srgbClr val="4175B5"/>
                      </a:solidFill>
                      <a:prstDash val="solid"/>
                    </a:lnL>
                    <a:lnR w="19050">
                      <a:solidFill>
                        <a:srgbClr val="4175B5"/>
                      </a:solidFill>
                      <a:prstDash val="solid"/>
                    </a:lnR>
                    <a:lnT w="19050">
                      <a:solidFill>
                        <a:srgbClr val="4175B5"/>
                      </a:solidFill>
                      <a:prstDash val="solid"/>
                    </a:lnT>
                    <a:lnB w="19050">
                      <a:solidFill>
                        <a:srgbClr val="4175B5"/>
                      </a:solidFill>
                      <a:prstDash val="solid"/>
                      <a:headEnd len="med" type="none" w="med"/>
                      <a:tailEnd len="med" type="none" w="med"/>
                    </a:lnB>
                    <a:solidFill>
                      <a:srgbClr val="EEF2FA"/>
                    </a:solidFill>
                  </a:tcPr>
                </a:tc>
                <a:tc gridSpan="1" hMerge="false" rowSpan="1" vMerge="false"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algn="l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anchor="ctr" anchorCtr="false" marB="45703" marL="91440" marR="91440" marT="45703" vert="horz">
                    <a:lnL w="19050">
                      <a:solidFill>
                        <a:srgbClr val="4175B5"/>
                      </a:solidFill>
                      <a:prstDash val="solid"/>
                    </a:lnL>
                    <a:lnR w="19050">
                      <a:solidFill>
                        <a:srgbClr val="4175B5"/>
                      </a:solidFill>
                      <a:prstDash val="solid"/>
                    </a:lnR>
                    <a:lnT w="19050">
                      <a:solidFill>
                        <a:srgbClr val="4175B5"/>
                      </a:solidFill>
                      <a:prstDash val="solid"/>
                    </a:lnT>
                    <a:lnB w="19050">
                      <a:solidFill>
                        <a:srgbClr val="4175B5"/>
                      </a:solidFill>
                      <a:prstDash val="solid"/>
                      <a:headEnd len="med" type="none" w="med"/>
                      <a:tailEnd len="med" type="none" w="med"/>
                    </a:lnB>
                    <a:solidFill>
                      <a:srgbClr val="EEF2FA"/>
                    </a:solidFill>
                  </a:tcPr>
                </a:tc>
                <a:tc gridSpan="1" hMerge="false" rowSpan="1" vMerge="false"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algn="ctr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b="false" cap="none" i="false" strike="noStrike" sz="1400" u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anchor="ctr" anchorCtr="false" marB="45703" marL="91440" marR="91440" marT="45703" vert="horz">
                    <a:lnL w="19050">
                      <a:solidFill>
                        <a:srgbClr val="4175B5"/>
                      </a:solidFill>
                      <a:prstDash val="solid"/>
                    </a:lnL>
                    <a:lnR w="19050">
                      <a:solidFill>
                        <a:srgbClr val="4175B5"/>
                      </a:solidFill>
                      <a:prstDash val="solid"/>
                    </a:lnR>
                    <a:lnT w="19050">
                      <a:solidFill>
                        <a:srgbClr val="4175B5"/>
                      </a:solidFill>
                      <a:prstDash val="solid"/>
                    </a:lnT>
                    <a:lnB w="19050">
                      <a:solidFill>
                        <a:srgbClr val="4175B5"/>
                      </a:solidFill>
                      <a:prstDash val="solid"/>
                      <a:headEnd len="med" type="none" w="med"/>
                      <a:tailEnd len="med" type="none" w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 gridSpan="1" hMerge="false" rowSpan="1" vMerge="false"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algn="ctr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false" cap="none" i="false" strike="noStrike" sz="1400" u="none">
                          <a:solidFill>
                            <a:srgbClr val="4175B5"/>
                          </a:solidFill>
                          <a:latin typeface="Calibri"/>
                          <a:ea typeface="Calibri"/>
                          <a:cs typeface="Calibri"/>
                        </a:rPr>
                        <a:t>9.</a:t>
                      </a:r>
                    </a:p>
                  </a:txBody>
                  <a:tcPr anchor="ctr" anchorCtr="false" marB="45705" marL="91440" marR="91440" marT="45705" vert="horz">
                    <a:lnL w="19050">
                      <a:solidFill>
                        <a:srgbClr val="4175B5"/>
                      </a:solidFill>
                      <a:prstDash val="solid"/>
                    </a:lnL>
                    <a:lnR w="19050">
                      <a:solidFill>
                        <a:srgbClr val="4175B5"/>
                      </a:solidFill>
                      <a:prstDash val="solid"/>
                    </a:lnR>
                    <a:lnT w="19050">
                      <a:solidFill>
                        <a:srgbClr val="4175B5"/>
                      </a:solidFill>
                      <a:prstDash val="solid"/>
                      <a:headEnd len="med" type="none" w="med"/>
                      <a:tailEnd len="med" type="none" w="med"/>
                    </a:lnT>
                    <a:lnB w="19050">
                      <a:solidFill>
                        <a:srgbClr val="4175B5"/>
                      </a:solidFill>
                      <a:prstDash val="solid"/>
                      <a:headEnd len="med" type="none" w="med"/>
                      <a:tailEnd len="med" type="none" w="med"/>
                    </a:lnB>
                    <a:solidFill>
                      <a:srgbClr val="EEF2FA"/>
                    </a:solidFill>
                  </a:tcPr>
                </a:tc>
                <a:tc gridSpan="1" hMerge="false" rowSpan="1" vMerge="false">
                  <a:txBody>
                    <a:bodyPr/>
                    <a:lstStyle>
                      <a:defPPr/>
                      <a:lvl1pPr lvl="0"/>
                    </a:lstStyle>
                    <a:p>
                      <a:pPr algn="l" indent="0" marL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anchor="ctr" anchorCtr="false" marB="45705" marL="91440" marR="91440" marT="45705" vert="horz">
                    <a:lnL w="19050">
                      <a:solidFill>
                        <a:srgbClr val="4175B5"/>
                      </a:solidFill>
                      <a:prstDash val="solid"/>
                    </a:lnL>
                    <a:lnR w="19050">
                      <a:solidFill>
                        <a:srgbClr val="4175B5"/>
                      </a:solidFill>
                      <a:prstDash val="solid"/>
                    </a:lnR>
                    <a:lnT w="19050">
                      <a:solidFill>
                        <a:srgbClr val="4175B5"/>
                      </a:solidFill>
                      <a:prstDash val="solid"/>
                      <a:headEnd len="med" type="none" w="med"/>
                      <a:tailEnd len="med" type="none" w="med"/>
                    </a:lnT>
                    <a:lnB w="19050">
                      <a:solidFill>
                        <a:srgbClr val="4175B5"/>
                      </a:solidFill>
                      <a:prstDash val="solid"/>
                      <a:headEnd len="med" type="none" w="med"/>
                      <a:tailEnd len="med" type="none" w="med"/>
                    </a:lnB>
                    <a:solidFill>
                      <a:srgbClr val="EEF2FA"/>
                    </a:solidFill>
                  </a:tcPr>
                </a:tc>
                <a:tc gridSpan="1" hMerge="false" rowSpan="1" vMerge="false">
                  <a:txBody>
                    <a:bodyPr/>
                    <a:lstStyle>
                      <a:defPPr/>
                      <a:lvl1pPr lvl="0"/>
                    </a:lstStyle>
                    <a:p>
                      <a:pPr algn="l" indent="0" marL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anchor="ctr" anchorCtr="false" marB="45705" marL="91440" marR="91440" marT="45705" vert="horz">
                    <a:lnL w="19050">
                      <a:solidFill>
                        <a:srgbClr val="4175B5"/>
                      </a:solidFill>
                      <a:prstDash val="solid"/>
                    </a:lnL>
                    <a:lnR w="19050">
                      <a:solidFill>
                        <a:srgbClr val="4175B5"/>
                      </a:solidFill>
                      <a:prstDash val="solid"/>
                    </a:lnR>
                    <a:lnT w="19050">
                      <a:solidFill>
                        <a:srgbClr val="4175B5"/>
                      </a:solidFill>
                      <a:prstDash val="solid"/>
                      <a:headEnd len="med" type="none" w="med"/>
                      <a:tailEnd len="med" type="none" w="med"/>
                    </a:lnT>
                    <a:lnB w="19050">
                      <a:solidFill>
                        <a:srgbClr val="4175B5"/>
                      </a:solidFill>
                      <a:prstDash val="solid"/>
                      <a:headEnd len="med" type="none" w="med"/>
                      <a:tailEnd len="med" type="none" w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 gridSpan="1" hMerge="false" rowSpan="1" vMerge="false"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algn="ctr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false" cap="none" i="false" strike="noStrike" sz="1400" u="none">
                          <a:solidFill>
                            <a:srgbClr val="4175B5"/>
                          </a:solidFill>
                          <a:latin typeface="Arial"/>
                          <a:ea typeface="Arial"/>
                          <a:cs typeface="Arial"/>
                        </a:rPr>
                        <a:t>10.</a:t>
                      </a:r>
                    </a:p>
                  </a:txBody>
                  <a:tcPr anchor="ctr" anchorCtr="false" marB="45705" marL="91440" marR="91440" marT="45705" vert="horz">
                    <a:lnL w="19050">
                      <a:solidFill>
                        <a:srgbClr val="4175B5"/>
                      </a:solidFill>
                      <a:prstDash val="solid"/>
                    </a:lnL>
                    <a:lnR w="19050">
                      <a:solidFill>
                        <a:srgbClr val="4175B5"/>
                      </a:solidFill>
                      <a:prstDash val="solid"/>
                      <a:headEnd len="med" type="none" w="med"/>
                      <a:tailEnd len="med" type="none" w="med"/>
                    </a:lnR>
                    <a:lnT w="19050">
                      <a:solidFill>
                        <a:srgbClr val="4175B5"/>
                      </a:solidFill>
                      <a:prstDash val="solid"/>
                      <a:headEnd len="med" type="none" w="med"/>
                      <a:tailEnd len="med" type="none" w="med"/>
                    </a:lnT>
                    <a:lnB w="19050">
                      <a:solidFill>
                        <a:srgbClr val="4175B5"/>
                      </a:solidFill>
                      <a:prstDash val="solid"/>
                      <a:headEnd len="med" type="none" w="med"/>
                      <a:tailEnd len="med" type="none" w="med"/>
                    </a:lnB>
                    <a:solidFill>
                      <a:srgbClr val="EEF2FA"/>
                    </a:solidFill>
                  </a:tcPr>
                </a:tc>
                <a:tc gridSpan="1" hMerge="false" rowSpan="1" vMerge="false">
                  <a:txBody>
                    <a:bodyPr/>
                    <a:lstStyle>
                      <a:defPPr/>
                      <a:lvl1pPr lvl="0"/>
                    </a:lstStyle>
                    <a:p>
                      <a:pPr algn="l" indent="0" marL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anchor="ctr" anchorCtr="false" marB="45705" marL="91440" marR="91440" marT="45705" vert="horz">
                    <a:lnL w="19050">
                      <a:solidFill>
                        <a:srgbClr val="4175B5"/>
                      </a:solidFill>
                      <a:prstDash val="solid"/>
                      <a:headEnd len="med" type="none" w="med"/>
                      <a:tailEnd len="med" type="none" w="med"/>
                    </a:lnL>
                    <a:lnR w="19050">
                      <a:solidFill>
                        <a:srgbClr val="4175B5"/>
                      </a:solidFill>
                      <a:prstDash val="solid"/>
                      <a:headEnd len="med" type="none" w="med"/>
                      <a:tailEnd len="med" type="none" w="med"/>
                    </a:lnR>
                    <a:lnT w="19050">
                      <a:solidFill>
                        <a:srgbClr val="4175B5"/>
                      </a:solidFill>
                      <a:prstDash val="solid"/>
                      <a:headEnd len="med" type="none" w="med"/>
                      <a:tailEnd len="med" type="none" w="med"/>
                    </a:lnT>
                    <a:lnB w="19050">
                      <a:solidFill>
                        <a:srgbClr val="4175B5"/>
                      </a:solidFill>
                      <a:prstDash val="solid"/>
                      <a:headEnd len="med" type="none" w="med"/>
                      <a:tailEnd len="med" type="none" w="med"/>
                    </a:lnB>
                    <a:solidFill>
                      <a:srgbClr val="EEF2FA"/>
                    </a:solidFill>
                  </a:tcPr>
                </a:tc>
                <a:tc gridSpan="1" hMerge="false" rowSpan="1" vMerge="false">
                  <a:txBody>
                    <a:bodyPr/>
                    <a:lstStyle>
                      <a:defPPr/>
                      <a:lvl1pPr lvl="0"/>
                    </a:lstStyle>
                    <a:p>
                      <a:pPr algn="l" indent="0" marL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anchor="ctr" anchorCtr="false" marB="45705" marL="91440" marR="91440" marT="45705" vert="horz">
                    <a:lnL w="19050">
                      <a:solidFill>
                        <a:srgbClr val="4175B5"/>
                      </a:solidFill>
                      <a:prstDash val="solid"/>
                      <a:headEnd len="med" type="none" w="med"/>
                      <a:tailEnd len="med" type="none" w="med"/>
                    </a:lnL>
                    <a:lnR w="19050">
                      <a:solidFill>
                        <a:srgbClr val="4175B5"/>
                      </a:solidFill>
                      <a:prstDash val="solid"/>
                    </a:lnR>
                    <a:lnT w="19050">
                      <a:solidFill>
                        <a:srgbClr val="4175B5"/>
                      </a:solidFill>
                      <a:prstDash val="solid"/>
                      <a:headEnd len="med" type="none" w="med"/>
                      <a:tailEnd len="med" type="none" w="med"/>
                    </a:lnT>
                    <a:lnB w="19050">
                      <a:solidFill>
                        <a:srgbClr val="4175B5"/>
                      </a:solidFill>
                      <a:prstDash val="solid"/>
                      <a:headEnd len="med" type="none" w="med"/>
                      <a:tailEnd len="med" type="none" w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 gridSpan="1" hMerge="false" rowSpan="1" vMerge="false">
                  <a:txBody>
                    <a:bodyPr/>
                    <a:lstStyle>
                      <a:defPPr/>
                      <a:lvl1pPr lvl="0"/>
                    </a:lstStyle>
                    <a:p>
                      <a:pPr algn="ctr" indent="0" marL="0"/>
                      <a:r>
                        <a:rPr>
                          <a:solidFill>
                            <a:schemeClr val="accent1"/>
                          </a:solidFill>
                        </a:rPr>
                        <a:t>11.</a:t>
                      </a:r>
                      <a:endParaRPr>
                        <a:solidFill>
                          <a:schemeClr val="accent1"/>
                        </a:solidFill>
                      </a:endParaRPr>
                    </a:p>
                  </a:txBody>
                  <a:tcPr anchor="ctr" anchorCtr="false" marB="45705" marL="91440" marR="91440" marT="45705" vert="horz">
                    <a:lnL w="19050">
                      <a:solidFill>
                        <a:srgbClr val="4175B5"/>
                      </a:solidFill>
                      <a:prstDash val="solid"/>
                    </a:lnL>
                    <a:lnR w="19050">
                      <a:solidFill>
                        <a:srgbClr val="4175B5"/>
                      </a:solidFill>
                      <a:prstDash val="solid"/>
                      <a:headEnd len="med" type="none" w="med"/>
                      <a:tailEnd len="med" type="none" w="med"/>
                    </a:lnR>
                    <a:lnT w="19050">
                      <a:solidFill>
                        <a:srgbClr val="4175B5"/>
                      </a:solidFill>
                      <a:prstDash val="solid"/>
                      <a:headEnd len="med" type="none" w="med"/>
                      <a:tailEnd len="med" type="none" w="med"/>
                    </a:lnT>
                    <a:lnB w="1905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 gridSpan="1" hMerge="false" rowSpan="1" vMerge="false">
                  <a:txBody>
                    <a:bodyPr/>
                    <a:lstStyle>
                      <a:defPPr/>
                      <a:lvl1pPr lvl="0"/>
                    </a:lstStyle>
                    <a:p>
                      <a:pPr algn="l" indent="0" marL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anchor="ctr" anchorCtr="false" marB="45705" marL="91440" marR="91440" marT="45705" vert="horz">
                    <a:lnL w="19050">
                      <a:solidFill>
                        <a:srgbClr val="4175B5"/>
                      </a:solidFill>
                      <a:prstDash val="solid"/>
                      <a:headEnd len="med" type="none" w="med"/>
                      <a:tailEnd len="med" type="none" w="med"/>
                    </a:lnL>
                    <a:lnR w="19050">
                      <a:solidFill>
                        <a:srgbClr val="4175B5"/>
                      </a:solidFill>
                      <a:prstDash val="solid"/>
                      <a:headEnd len="med" type="none" w="med"/>
                      <a:tailEnd len="med" type="none" w="med"/>
                    </a:lnR>
                    <a:lnT w="19050">
                      <a:solidFill>
                        <a:srgbClr val="4175B5"/>
                      </a:solidFill>
                      <a:prstDash val="solid"/>
                      <a:headEnd len="med" type="none" w="med"/>
                      <a:tailEnd len="med" type="none" w="med"/>
                    </a:lnT>
                    <a:lnB w="1905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 gridSpan="1" hMerge="false" rowSpan="1" vMerge="false"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algn="ctr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anchor="ctr" anchorCtr="false" marB="45705" marL="91440" marR="91440" marT="45705" vert="horz">
                    <a:lnL w="19050">
                      <a:solidFill>
                        <a:srgbClr val="4175B5"/>
                      </a:solidFill>
                      <a:prstDash val="solid"/>
                      <a:headEnd len="med" type="none" w="med"/>
                      <a:tailEnd len="med" type="none" w="med"/>
                    </a:lnL>
                    <a:lnR w="19050">
                      <a:solidFill>
                        <a:srgbClr val="4175B5"/>
                      </a:solidFill>
                      <a:prstDash val="solid"/>
                    </a:lnR>
                    <a:lnT w="19050">
                      <a:solidFill>
                        <a:srgbClr val="4175B5"/>
                      </a:solidFill>
                      <a:prstDash val="solid"/>
                      <a:headEnd len="med" type="none" w="med"/>
                      <a:tailEnd len="med" type="none" w="med"/>
                    </a:lnT>
                    <a:lnB w="1905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hidden="false" id="175" name="Shape 175"/>
          <p:cNvSpPr txBox="false"/>
          <p:nvPr isPhoto="false"/>
        </p:nvSpPr>
        <p:spPr>
          <a:xfrm flipH="false" flipV="false" rot="0"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bIns="45720" lIns="91440" rIns="91440" tIns="45720" wrap="none">
            <a:spAutoFit/>
          </a:bodyPr>
          <a:lstStyle>
            <a:defPPr/>
            <a:lvl1pPr algn="l" lvl="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ea typeface="Arial"/>
                <a:cs typeface="Arial"/>
              </a:defRPr>
            </a:lvl1pPr>
            <a:lvl2pPr algn="l" indent="-285750" lvl="1" marL="74295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ea typeface="Arial"/>
                <a:cs typeface="Arial"/>
              </a:defRPr>
            </a:lvl2pPr>
            <a:lvl3pPr algn="l" indent="-228600" lvl="2" marL="1143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ea typeface="Arial"/>
                <a:cs typeface="Arial"/>
              </a:defRPr>
            </a:lvl3pPr>
            <a:lvl4pPr algn="l" indent="-228600" lvl="3" marL="1600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ea typeface="Arial"/>
                <a:cs typeface="Arial"/>
              </a:defRPr>
            </a:lvl4pPr>
            <a:lvl5pPr algn="l" indent="-228600" lvl="4" marL="20574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ea typeface="Arial"/>
                <a:cs typeface="Arial"/>
              </a:defRPr>
            </a:lvl5pPr>
            <a:lvl6pPr algn="l" indent="-228600" lvl="5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ea typeface="Arial"/>
                <a:cs typeface="Arial"/>
              </a:defRPr>
            </a:lvl6pPr>
            <a:lvl7pPr algn="l" indent="-228600" lvl="6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ea typeface="Arial"/>
                <a:cs typeface="Arial"/>
              </a:defRPr>
            </a:lvl7pPr>
            <a:lvl8pPr algn="l" indent="-228600" lvl="7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ea typeface="Arial"/>
                <a:cs typeface="Arial"/>
              </a:defRPr>
            </a:lvl8pPr>
            <a:lvl9pPr algn="l" indent="-228600" lvl="8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ea typeface="Arial"/>
                <a:cs typeface="Arial"/>
              </a:defRPr>
            </a:lvl9pPr>
          </a:lstStyle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b="true">
                <a:solidFill>
                  <a:srgbClr val="4175B5"/>
                </a:solidFill>
              </a:rPr>
              <a:t>Оценки, полученные на экзаменах и зачетах</a:t>
            </a:r>
          </a:p>
        </p:txBody>
      </p:sp>
      <p:pic>
        <p:nvPicPr>
          <p:cNvPr hidden="false" id="177" name="Picture 177"/>
          <p:cNvPicPr preferRelativeResize="true"/>
          <p:nvPr isPhoto="false"/>
        </p:nvPicPr>
        <p:blipFill>
          <a:blip r:embed="rId1"/>
          <a:stretch/>
        </p:blipFill>
        <p:spPr>
          <a:xfrm flipH="false" flipV="false" rot="0">
            <a:off x="0" y="-26980"/>
            <a:ext cx="1195635" cy="1195635"/>
          </a:xfrm>
          <a:prstGeom prst="rect">
            <a:avLst/>
          </a:prstGeom>
        </p:spPr>
      </p:pic>
    </p:spTree>
  </p:cSld>
</p:sld>
</file>

<file path=ppt/slides/slide11.xml><?xml version="1.0" encoding="utf-8"?>
<p:sld xmlns:a="http://schemas.openxmlformats.org/drawingml/2006/main" xmlns:a14="http://schemas.microsoft.com/office/drawing/2010/main" xmlns:a15="http://schemas.microsoft.com/office/drawing/2012/main" xmlns:asvg="http://schemas.microsoft.com/office/drawing/2016/SVG/main" xmlns:c="http://schemas.openxmlformats.org/drawingml/2006/chart" xmlns:co="http://ncloudtech.com" xmlns:co-ooxml="http://ncloudtech.com/ooxml" xmlns:m="http://schemas.openxmlformats.org/officeDocument/2006/math" xmlns:mc="http://schemas.openxmlformats.org/markup-compatibility/2006" xmlns:o="urn:schemas-microsoft-com:office:office" xmlns:p="http://schemas.openxmlformats.org/presentationml/2006/main" xmlns:p14="http://schemas.microsoft.com/office/powerpoint/2010/main" xmlns:pic="http://schemas.openxmlformats.org/drawingml/2006/picture" xmlns:r="http://schemas.openxmlformats.org/officeDocument/2006/relationships" xmlns:s="http://schemas.openxmlformats.org/officeDocument/2006/sharedTypes" xmlns:sl="http://schemas.openxmlformats.org/schemaLibrary/2006/main" xmlns:v="urn:schemas-microsoft-com:vml" xmlns:w="http://schemas.openxmlformats.org/wordprocessingml/2006/main" xmlns:w10="urn:schemas-microsoft-com:office:word" xmlns:w14="http://schemas.microsoft.com/office/word/2010/wordml" xmlns:w15="http://schemas.microsoft.com/office/word/2012/wordml" xmlns:wp="http://schemas.openxmlformats.org/drawingml/2006/wordprocessingDrawing" xmlns:wpg="http://schemas.microsoft.com/office/word/2010/wordprocessingGroup" xmlns:wps="http://schemas.microsoft.com/office/word/2010/wordprocessingShape" xmlns:x="urn:schemas-microsoft-com:office:excel" xmlns:x12ac="http://schemas.microsoft.com/office/spreadsheetml/2011/1/ac" xmlns:x14="http://schemas.microsoft.com/office/spreadsheetml/2009/9/main" xmlns:xdr="http://schemas.openxmlformats.org/drawingml/2006/spreadsheetDrawing" xmlns:xm="http://schemas.microsoft.com/office/excel/2006/main" mc:Ignorable="co co-ooxml w14 x14 w15" show="true" showMasterSp="true">
  <p:cSld name="">
    <p:spTree>
      <p:nvGrpSpPr>
        <p:cNvPr hidden="false" id="178" name="GroupShape 178"/>
        <p:cNvGrpSpPr/>
        <p:nvPr isPhoto="false"/>
      </p:nvGrpSpPr>
      <p:grpSpPr>
        <a:xfrm flipH="false" flipV="false" rot="0">
          <a:off x="0" y="0"/>
          <a:ext cx="0" cy="0"/>
          <a:chOff x="0" y="0"/>
          <a:chExt cx="0" cy="0"/>
        </a:xfrm>
      </p:grpSpPr>
      <p:sp>
        <p:nvSpPr>
          <p:cNvPr hidden="false" id="179" name="Shape 179"/>
          <p:cNvSpPr txBox="false"/>
          <p:nvPr isPhoto="false"/>
        </p:nvSpPr>
        <p:spPr>
          <a:xfrm flipH="false" flipV="false" rot="0">
            <a:off x="753938" y="314325"/>
            <a:ext cx="11174710" cy="461665"/>
          </a:xfrm>
          <a:prstGeom prst="rect">
            <a:avLst/>
          </a:prstGeom>
          <a:noFill/>
          <a:ln>
            <a:noFill/>
          </a:ln>
        </p:spPr>
        <p:txBody>
          <a:bodyPr bIns="45720" lIns="91440" rIns="91440" tIns="45720" wrap="square">
            <a:spAutoFit/>
          </a:bodyPr>
          <a:lstStyle>
            <a:defPPr/>
            <a:lvl1pPr algn="l" lvl="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ea typeface="Arial"/>
                <a:cs typeface="Arial"/>
              </a:defRPr>
            </a:lvl1pPr>
            <a:lvl2pPr algn="l" indent="-285750" lvl="1" marL="74295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ea typeface="Arial"/>
                <a:cs typeface="Arial"/>
              </a:defRPr>
            </a:lvl2pPr>
            <a:lvl3pPr algn="l" indent="-228600" lvl="2" marL="1143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ea typeface="Arial"/>
                <a:cs typeface="Arial"/>
              </a:defRPr>
            </a:lvl3pPr>
            <a:lvl4pPr algn="l" indent="-228600" lvl="3" marL="1600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ea typeface="Arial"/>
                <a:cs typeface="Arial"/>
              </a:defRPr>
            </a:lvl4pPr>
            <a:lvl5pPr algn="l" indent="-228600" lvl="4" marL="20574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ea typeface="Arial"/>
                <a:cs typeface="Arial"/>
              </a:defRPr>
            </a:lvl5pPr>
            <a:lvl6pPr algn="l" indent="-228600" lvl="5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ea typeface="Arial"/>
                <a:cs typeface="Arial"/>
              </a:defRPr>
            </a:lvl6pPr>
            <a:lvl7pPr algn="l" indent="-228600" lvl="6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ea typeface="Arial"/>
                <a:cs typeface="Arial"/>
              </a:defRPr>
            </a:lvl7pPr>
            <a:lvl8pPr algn="l" indent="-228600" lvl="7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ea typeface="Arial"/>
                <a:cs typeface="Arial"/>
              </a:defRPr>
            </a:lvl8pPr>
            <a:lvl9pPr algn="l" indent="-228600" lvl="8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ea typeface="Arial"/>
                <a:cs typeface="Arial"/>
              </a:defRPr>
            </a:lvl9pPr>
          </a:lstStyle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b="true" sz="2400"/>
              <a:t> ВЫПОЛНЕННЫЕ КУРСОВЫЕ РАБОТЫ (ПРОЕКТЫ) ПРИ НАЛИЧИИ</a:t>
            </a:r>
          </a:p>
        </p:txBody>
      </p:sp>
      <p:sp>
        <p:nvSpPr>
          <p:cNvPr hidden="false" id="180" name="Shape 180"/>
          <p:cNvSpPr txBox="false"/>
          <p:nvPr isPhoto="false"/>
        </p:nvSpPr>
        <p:spPr>
          <a:xfrm flipH="false" flipV="false" rot="0"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anchor="ctr" bIns="45720" lIns="91440" rIns="91440" tIns="45720"/>
          <a:p>
            <a:pPr algn="ctr">
              <a:spcBef>
                <a:spcPts val="0"/>
              </a:spcBef>
              <a:spcAft>
                <a:spcPts val="0"/>
              </a:spcAft>
            </a:pPr>
            <a:endParaRPr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181" name="Shape 181"/>
          <p:cNvSpPr txBox="false"/>
          <p:nvPr isPhoto="false"/>
        </p:nvSpPr>
        <p:spPr>
          <a:xfrm flipH="false" flipV="false" rot="0"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txBody>
          <a:bodyPr anchor="ctr" bIns="45720" lIns="91440" rIns="91440" tIns="45720"/>
          <a:p>
            <a:pPr algn="ctr">
              <a:spcBef>
                <a:spcPts val="0"/>
              </a:spcBef>
              <a:spcAft>
                <a:spcPts val="0"/>
              </a:spcAft>
            </a:pPr>
            <a:endParaRPr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182" name="Shape 182"/>
          <p:cNvSpPr txBox="false"/>
          <p:nvPr isPhoto="false"/>
        </p:nvSpPr>
        <p:spPr>
          <a:xfrm flipH="false" flipV="false" rot="0"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txBody>
          <a:bodyPr anchor="ctr" bIns="45720" lIns="91440" rIns="91440" tIns="45720"/>
          <a:p>
            <a:pPr algn="ctr">
              <a:spcBef>
                <a:spcPts val="0"/>
              </a:spcBef>
              <a:spcAft>
                <a:spcPts val="0"/>
              </a:spcAft>
            </a:pPr>
            <a:endParaRPr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graphicFrame>
        <p:nvGraphicFramePr>
          <p:cNvPr hidden="false" id="183" name="Table 183"/>
          <p:cNvGraphicFramePr/>
          <p:nvPr isPhoto="false"/>
        </p:nvGraphicFramePr>
        <p:xfrm flipH="false" flipV="false" rot="0">
          <a:off x="239711" y="1770360"/>
          <a:ext cx="11712575" cy="2346756"/>
        </p:xfrm>
        <a:graphic>
          <a:graphicData uri="http://schemas.openxmlformats.org/drawingml/2006/table">
            <a:tbl>
              <a:tblPr bandCol="false" bandRow="false" firstCol="false" firstRow="false" lastCol="false" lastRow="false"/>
              <a:tblGrid>
                <a:gridCol w="3912072"/>
                <a:gridCol w="4824536"/>
                <a:gridCol w="2975967"/>
              </a:tblGrid>
              <a:tr h="424366">
                <a:tc gridSpan="1" hMerge="false" rowSpan="1" vMerge="false"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algn="ctr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true" cap="none" i="false" strike="noStrike" sz="1400" u="none">
                          <a:solidFill>
                            <a:srgbClr val="4175B5"/>
                          </a:solidFill>
                          <a:latin typeface="Arial"/>
                          <a:ea typeface="Arial"/>
                          <a:cs typeface="Arial"/>
                        </a:rPr>
                        <a:t>Наименование дисциплины</a:t>
                      </a:r>
                      <a:endParaRPr sz="1400"/>
                    </a:p>
                    <a:p>
                      <a:pPr algn="ctr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b="true" cap="none" i="false" strike="noStrike" sz="1400" u="none">
                        <a:solidFill>
                          <a:srgbClr val="4175B5"/>
                        </a:solidFill>
                        <a:latin typeface="Calibri"/>
                        <a:ea typeface="Calibri"/>
                        <a:cs typeface="Calibri"/>
                      </a:endParaRPr>
                    </a:p>
                  </a:txBody>
                  <a:tcPr anchor="ctr" anchorCtr="false" marB="45703" marL="91440" marR="91440" marT="45703" vert="horz">
                    <a:lnL w="19050">
                      <a:solidFill>
                        <a:srgbClr val="4175B5"/>
                      </a:solidFill>
                      <a:prstDash val="solid"/>
                    </a:lnL>
                    <a:lnR w="19050">
                      <a:solidFill>
                        <a:srgbClr val="4175B5"/>
                      </a:solidFill>
                      <a:prstDash val="solid"/>
                    </a:lnR>
                    <a:lnT w="19050">
                      <a:solidFill>
                        <a:srgbClr val="4175B5"/>
                      </a:solidFill>
                      <a:prstDash val="solid"/>
                    </a:lnT>
                    <a:lnB w="19050">
                      <a:solidFill>
                        <a:srgbClr val="4175B5"/>
                      </a:solidFill>
                      <a:prstDash val="solid"/>
                    </a:lnB>
                    <a:solidFill>
                      <a:srgbClr val="8DB3E2"/>
                    </a:solidFill>
                  </a:tcPr>
                </a:tc>
                <a:tc gridSpan="1" hMerge="false" rowSpan="1" vMerge="false"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algn="ctr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>Наименование курсовой работы (проекта)</a:t>
                      </a:r>
                    </a:p>
                  </a:txBody>
                  <a:tcPr anchor="ctr" anchorCtr="false" marB="45703" marL="91440" marR="91440" marT="45703" vert="horz">
                    <a:lnL w="19050">
                      <a:solidFill>
                        <a:srgbClr val="4175B5"/>
                      </a:solidFill>
                      <a:prstDash val="solid"/>
                    </a:lnL>
                    <a:lnR w="19050">
                      <a:solidFill>
                        <a:srgbClr val="4175B5"/>
                      </a:solidFill>
                      <a:prstDash val="solid"/>
                    </a:lnR>
                    <a:lnT w="19050">
                      <a:solidFill>
                        <a:srgbClr val="4175B5"/>
                      </a:solidFill>
                      <a:prstDash val="solid"/>
                    </a:lnT>
                    <a:lnB w="19050">
                      <a:solidFill>
                        <a:srgbClr val="4175B5"/>
                      </a:solidFill>
                      <a:prstDash val="solid"/>
                    </a:lnB>
                    <a:solidFill>
                      <a:srgbClr val="8DB3E2"/>
                    </a:solidFill>
                  </a:tcPr>
                </a:tc>
                <a:tc gridSpan="1" hMerge="false" rowSpan="1" vMerge="false"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algn="ctr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true" cap="none" i="false" strike="noStrike" sz="1400" u="none">
                          <a:solidFill>
                            <a:srgbClr val="4175B5"/>
                          </a:solidFill>
                          <a:latin typeface="Calibri"/>
                          <a:ea typeface="Calibri"/>
                          <a:cs typeface="Calibri"/>
                        </a:rPr>
                        <a:t>Оценка</a:t>
                      </a:r>
                    </a:p>
                  </a:txBody>
                  <a:tcPr anchor="ctr" anchorCtr="false" marB="45703" marL="91440" marR="91440" marT="45703" vert="horz">
                    <a:lnL w="19050">
                      <a:solidFill>
                        <a:srgbClr val="4175B5"/>
                      </a:solidFill>
                      <a:prstDash val="solid"/>
                      <a:headEnd len="med" type="none" w="med"/>
                      <a:tailEnd len="med" type="none" w="med"/>
                    </a:lnL>
                    <a:lnR w="19050">
                      <a:solidFill>
                        <a:srgbClr val="4175B5"/>
                      </a:solidFill>
                      <a:prstDash val="solid"/>
                    </a:lnR>
                    <a:lnT w="19050">
                      <a:solidFill>
                        <a:srgbClr val="4175B5"/>
                      </a:solidFill>
                      <a:prstDash val="solid"/>
                      <a:headEnd len="med" type="none" w="med"/>
                      <a:tailEnd len="med" type="none" w="med"/>
                    </a:lnT>
                    <a:lnB w="19050">
                      <a:solidFill>
                        <a:srgbClr val="4175B5"/>
                      </a:solidFill>
                      <a:prstDash val="solid"/>
                      <a:headEnd len="med" type="none" w="med"/>
                      <a:tailEnd len="med" type="none" w="med"/>
                    </a:lnB>
                    <a:solidFill>
                      <a:srgbClr val="8DB3E2"/>
                    </a:solidFill>
                  </a:tcPr>
                </a:tc>
              </a:tr>
              <a:tr h="255224">
                <a:tc gridSpan="1" hMerge="false" rowSpan="1" vMerge="false"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algn="ctr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b="true" cap="none" i="false" strike="noStrike" sz="1400" u="none">
                        <a:solidFill>
                          <a:srgbClr val="4175B5"/>
                        </a:solidFill>
                        <a:latin typeface="Calibri"/>
                        <a:ea typeface="Calibri"/>
                        <a:cs typeface="Calibri"/>
                      </a:endParaRPr>
                    </a:p>
                  </a:txBody>
                  <a:tcPr anchor="ctr" anchorCtr="false" marB="45703" marL="91440" marR="91440" marT="45703" vert="horz">
                    <a:lnL w="19050">
                      <a:solidFill>
                        <a:srgbClr val="4175B5"/>
                      </a:solidFill>
                      <a:prstDash val="solid"/>
                    </a:lnL>
                    <a:lnR w="19050">
                      <a:solidFill>
                        <a:srgbClr val="4175B5"/>
                      </a:solidFill>
                      <a:prstDash val="solid"/>
                    </a:lnR>
                    <a:lnT w="19050">
                      <a:solidFill>
                        <a:srgbClr val="4175B5"/>
                      </a:solidFill>
                      <a:prstDash val="solid"/>
                    </a:lnT>
                    <a:lnB w="19050">
                      <a:solidFill>
                        <a:srgbClr val="4175B5"/>
                      </a:solidFill>
                      <a:prstDash val="solid"/>
                    </a:lnB>
                    <a:solidFill>
                      <a:srgbClr val="8DB3E2"/>
                    </a:solidFill>
                  </a:tcPr>
                </a:tc>
                <a:tc gridSpan="2" hMerge="false" rowSpan="1" vMerge="false"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algn="ctr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</a:p>
                  </a:txBody>
                  <a:tcPr anchor="ctr" anchorCtr="false" marB="45703" marL="91440" marR="91440" marT="45703" vert="horz">
                    <a:lnL w="19050">
                      <a:solidFill>
                        <a:srgbClr val="4175B5"/>
                      </a:solidFill>
                      <a:prstDash val="solid"/>
                    </a:lnL>
                    <a:lnR w="19050">
                      <a:solidFill>
                        <a:srgbClr val="4175B5"/>
                      </a:solidFill>
                      <a:prstDash val="solid"/>
                    </a:lnR>
                    <a:lnT w="19050">
                      <a:solidFill>
                        <a:srgbClr val="4175B5"/>
                      </a:solidFill>
                      <a:prstDash val="solid"/>
                    </a:lnT>
                    <a:lnB w="19050">
                      <a:solidFill>
                        <a:srgbClr val="4175B5"/>
                      </a:solidFill>
                      <a:prstDash val="solid"/>
                    </a:lnB>
                    <a:solidFill>
                      <a:srgbClr val="8DB3E2"/>
                    </a:solidFill>
                  </a:tcPr>
                </a:tc>
                <a:tc gridSpan="1" hMerge="true" rowSpan="1" vMerge="false">
                  <a:txBody>
                    <a:bodyPr/>
                    <a:p/>
                  </a:txBody>
                  <a:tcPr anchor="t" anchorCtr="false" marB="45720" marL="91440" marR="91440" marT="45720" vert="horz"/>
                </a:tc>
              </a:tr>
              <a:tr h="294874">
                <a:tc gridSpan="1" hMerge="false" rowSpan="1" vMerge="false"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algn="ctr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false" cap="none" i="false" strike="noStrike" sz="1400" u="none">
                          <a:solidFill>
                            <a:srgbClr val="4175B5"/>
                          </a:solidFill>
                          <a:latin typeface="Calibri"/>
                          <a:ea typeface="Calibri"/>
                          <a:cs typeface="Calibri"/>
                        </a:rPr>
                        <a:t>1.</a:t>
                      </a:r>
                    </a:p>
                  </a:txBody>
                  <a:tcPr anchor="ctr" anchorCtr="false" marB="45703" marL="91440" marR="91440" marT="45703" vert="horz">
                    <a:lnL w="19050">
                      <a:solidFill>
                        <a:srgbClr val="4175B5"/>
                      </a:solidFill>
                      <a:prstDash val="solid"/>
                    </a:lnL>
                    <a:lnR w="19050">
                      <a:solidFill>
                        <a:srgbClr val="4175B5"/>
                      </a:solidFill>
                      <a:prstDash val="solid"/>
                    </a:lnR>
                    <a:lnT w="19050">
                      <a:solidFill>
                        <a:srgbClr val="4175B5"/>
                      </a:solidFill>
                      <a:prstDash val="solid"/>
                    </a:lnT>
                    <a:lnB w="1905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 gridSpan="1" hMerge="false" rowSpan="1" vMerge="false">
                  <a:txBody>
                    <a:bodyPr/>
                    <a:lstStyle>
                      <a:defPPr/>
                      <a:lvl1pPr lvl="0"/>
                    </a:lstStyle>
                    <a:p>
                      <a:pPr algn="l" indent="0" marL="0"/>
                      <a:endParaRPr b="false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anchor="ctr" anchorCtr="false" marB="45703" marL="91440" marR="91440" marT="45703" vert="horz">
                    <a:lnL w="19050">
                      <a:solidFill>
                        <a:srgbClr val="4175B5"/>
                      </a:solidFill>
                      <a:prstDash val="solid"/>
                    </a:lnL>
                    <a:lnR w="19050">
                      <a:solidFill>
                        <a:srgbClr val="4175B5"/>
                      </a:solidFill>
                      <a:prstDash val="solid"/>
                    </a:lnR>
                    <a:lnT w="19050">
                      <a:solidFill>
                        <a:srgbClr val="4175B5"/>
                      </a:solidFill>
                      <a:prstDash val="solid"/>
                    </a:lnT>
                    <a:lnB w="1905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 gridSpan="1" hMerge="false" rowSpan="1" vMerge="false">
                  <a:txBody>
                    <a:bodyPr/>
                    <a:lstStyle>
                      <a:defPPr/>
                      <a:lvl1pPr lvl="0"/>
                    </a:lstStyle>
                    <a:p>
                      <a:pPr algn="l" indent="0" marL="0"/>
                    </a:p>
                  </a:txBody>
                  <a:tcPr anchor="ctr" anchorCtr="false" marB="45703" marL="91440" marR="91440" marT="45703" vert="horz">
                    <a:lnL w="19050">
                      <a:solidFill>
                        <a:srgbClr val="4175B5"/>
                      </a:solidFill>
                      <a:prstDash val="solid"/>
                      <a:headEnd len="med" type="none" w="med"/>
                      <a:tailEnd len="med" type="none" w="med"/>
                    </a:lnL>
                    <a:lnR w="19050">
                      <a:solidFill>
                        <a:srgbClr val="4175B5"/>
                      </a:solidFill>
                      <a:prstDash val="solid"/>
                    </a:lnR>
                    <a:lnT w="19050">
                      <a:solidFill>
                        <a:srgbClr val="4175B5"/>
                      </a:solidFill>
                      <a:prstDash val="solid"/>
                      <a:headEnd len="med" type="none" w="med"/>
                      <a:tailEnd len="med" type="none" w="med"/>
                    </a:lnT>
                    <a:lnB w="19050">
                      <a:solidFill>
                        <a:srgbClr val="4175B5"/>
                      </a:solidFill>
                      <a:prstDash val="solid"/>
                      <a:headEnd len="med" type="none" w="med"/>
                      <a:tailEnd len="med" type="none" w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 gridSpan="1" hMerge="false" rowSpan="1" vMerge="false"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algn="ctr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false" cap="none" i="false" strike="noStrike" sz="1400" u="none">
                          <a:solidFill>
                            <a:srgbClr val="4175B5"/>
                          </a:solidFill>
                          <a:latin typeface="Arial"/>
                          <a:ea typeface="Arial"/>
                          <a:cs typeface="Arial"/>
                        </a:rPr>
                        <a:t>2.</a:t>
                      </a:r>
                    </a:p>
                  </a:txBody>
                  <a:tcPr anchor="ctr" anchorCtr="false" marB="45703" marL="91440" marR="91440" marT="45703" vert="horz">
                    <a:lnL w="19050">
                      <a:solidFill>
                        <a:srgbClr val="4175B5"/>
                      </a:solidFill>
                      <a:prstDash val="solid"/>
                    </a:lnL>
                    <a:lnR w="19050">
                      <a:solidFill>
                        <a:srgbClr val="4175B5"/>
                      </a:solidFill>
                      <a:prstDash val="solid"/>
                    </a:lnR>
                    <a:lnT w="19050">
                      <a:solidFill>
                        <a:srgbClr val="4175B5"/>
                      </a:solidFill>
                      <a:prstDash val="solid"/>
                    </a:lnT>
                    <a:lnB w="1905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 gridSpan="1" hMerge="false" rowSpan="1" vMerge="false">
                  <a:txBody>
                    <a:bodyPr/>
                    <a:lstStyle>
                      <a:defPPr/>
                      <a:lvl1pPr lvl="0"/>
                    </a:lstStyle>
                    <a:p>
                      <a:pPr algn="l" indent="0" marL="0"/>
                      <a:endParaRPr b="false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anchor="ctr" anchorCtr="false" marB="45703" marL="91440" marR="91440" marT="45703" vert="horz">
                    <a:lnL w="19050">
                      <a:solidFill>
                        <a:srgbClr val="4175B5"/>
                      </a:solidFill>
                      <a:prstDash val="solid"/>
                    </a:lnL>
                    <a:lnR w="19050">
                      <a:solidFill>
                        <a:srgbClr val="4175B5"/>
                      </a:solidFill>
                      <a:prstDash val="solid"/>
                    </a:lnR>
                    <a:lnT w="19050">
                      <a:solidFill>
                        <a:srgbClr val="4175B5"/>
                      </a:solidFill>
                      <a:prstDash val="solid"/>
                    </a:lnT>
                    <a:lnB w="1905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 gridSpan="1" hMerge="false" rowSpan="1" vMerge="false">
                  <a:txBody>
                    <a:bodyPr/>
                    <a:lstStyle>
                      <a:defPPr/>
                      <a:lvl1pPr lvl="0"/>
                    </a:lstStyle>
                    <a:p>
                      <a:pPr algn="l" indent="0" marL="0"/>
                    </a:p>
                  </a:txBody>
                  <a:tcPr anchor="ctr" anchorCtr="false" marB="45703" marL="91440" marR="91440" marT="45703" vert="horz">
                    <a:lnL w="19050">
                      <a:solidFill>
                        <a:srgbClr val="4175B5"/>
                      </a:solidFill>
                      <a:prstDash val="solid"/>
                      <a:headEnd len="med" type="none" w="med"/>
                      <a:tailEnd len="med" type="none" w="med"/>
                    </a:lnL>
                    <a:lnR w="19050">
                      <a:solidFill>
                        <a:srgbClr val="4175B5"/>
                      </a:solidFill>
                      <a:prstDash val="solid"/>
                    </a:lnR>
                    <a:lnT w="19050">
                      <a:solidFill>
                        <a:srgbClr val="4175B5"/>
                      </a:solidFill>
                      <a:prstDash val="solid"/>
                      <a:headEnd len="med" type="none" w="med"/>
                      <a:tailEnd len="med" type="none" w="med"/>
                    </a:lnT>
                    <a:lnB w="19050">
                      <a:solidFill>
                        <a:srgbClr val="4175B5"/>
                      </a:solidFill>
                      <a:prstDash val="solid"/>
                      <a:headEnd len="med" type="none" w="med"/>
                      <a:tailEnd len="med" type="none" w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 gridSpan="1" hMerge="false" rowSpan="1" vMerge="false"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algn="ctr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false" cap="none" i="false" strike="noStrike" sz="1400" u="none">
                          <a:solidFill>
                            <a:srgbClr val="4175B5"/>
                          </a:solidFill>
                          <a:latin typeface="Arial"/>
                          <a:ea typeface="Arial"/>
                          <a:cs typeface="Arial"/>
                        </a:rPr>
                        <a:t>3.</a:t>
                      </a:r>
                    </a:p>
                  </a:txBody>
                  <a:tcPr anchor="ctr" anchorCtr="false" marB="45703" marL="91440" marR="91440" marT="45703" vert="horz">
                    <a:lnL w="19050">
                      <a:solidFill>
                        <a:srgbClr val="4175B5"/>
                      </a:solidFill>
                      <a:prstDash val="solid"/>
                    </a:lnL>
                    <a:lnR w="19050">
                      <a:solidFill>
                        <a:srgbClr val="4175B5"/>
                      </a:solidFill>
                      <a:prstDash val="solid"/>
                    </a:lnR>
                    <a:lnT w="19050">
                      <a:solidFill>
                        <a:srgbClr val="4175B5"/>
                      </a:solidFill>
                      <a:prstDash val="solid"/>
                    </a:lnT>
                    <a:lnB w="1905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 gridSpan="1" hMerge="false" rowSpan="1" vMerge="false">
                  <a:txBody>
                    <a:bodyPr/>
                    <a:lstStyle>
                      <a:defPPr/>
                      <a:lvl1pPr lvl="0"/>
                    </a:lstStyle>
                    <a:p>
                      <a:pPr algn="l" indent="0" marL="0"/>
                      <a:endParaRPr b="false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anchor="ctr" anchorCtr="false" marB="45703" marL="91440" marR="91440" marT="45703" vert="horz">
                    <a:lnL w="19050">
                      <a:solidFill>
                        <a:srgbClr val="4175B5"/>
                      </a:solidFill>
                      <a:prstDash val="solid"/>
                    </a:lnL>
                    <a:lnR w="19050">
                      <a:solidFill>
                        <a:srgbClr val="4175B5"/>
                      </a:solidFill>
                      <a:prstDash val="solid"/>
                    </a:lnR>
                    <a:lnT w="19050">
                      <a:solidFill>
                        <a:srgbClr val="4175B5"/>
                      </a:solidFill>
                      <a:prstDash val="solid"/>
                    </a:lnT>
                    <a:lnB w="1905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 gridSpan="1" hMerge="false" rowSpan="1" vMerge="false">
                  <a:txBody>
                    <a:bodyPr/>
                    <a:lstStyle>
                      <a:defPPr/>
                      <a:lvl1pPr lvl="0"/>
                    </a:lstStyle>
                    <a:p>
                      <a:pPr algn="l" indent="0" marL="0"/>
                    </a:p>
                  </a:txBody>
                  <a:tcPr anchor="ctr" anchorCtr="false" marB="45703" marL="91440" marR="91440" marT="45703" vert="horz">
                    <a:lnL w="19050">
                      <a:solidFill>
                        <a:srgbClr val="4175B5"/>
                      </a:solidFill>
                      <a:prstDash val="solid"/>
                      <a:headEnd len="med" type="none" w="med"/>
                      <a:tailEnd len="med" type="none" w="med"/>
                    </a:lnL>
                    <a:lnR w="19050">
                      <a:solidFill>
                        <a:srgbClr val="4175B5"/>
                      </a:solidFill>
                      <a:prstDash val="solid"/>
                    </a:lnR>
                    <a:lnT w="19050">
                      <a:solidFill>
                        <a:srgbClr val="4175B5"/>
                      </a:solidFill>
                      <a:prstDash val="solid"/>
                      <a:headEnd len="med" type="none" w="med"/>
                      <a:tailEnd len="med" type="none" w="med"/>
                    </a:lnT>
                    <a:lnB w="19050">
                      <a:solidFill>
                        <a:srgbClr val="4175B5"/>
                      </a:solidFill>
                      <a:prstDash val="solid"/>
                      <a:headEnd len="med" type="none" w="med"/>
                      <a:tailEnd len="med" type="none" w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 gridSpan="1" hMerge="false" rowSpan="1" vMerge="false"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algn="ctr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false" cap="none" i="false" strike="noStrike" sz="1400" u="none">
                          <a:solidFill>
                            <a:srgbClr val="4175B5"/>
                          </a:solidFill>
                          <a:latin typeface="Arial"/>
                          <a:ea typeface="Arial"/>
                          <a:cs typeface="Arial"/>
                        </a:rPr>
                        <a:t>4</a:t>
                      </a:r>
                    </a:p>
                  </a:txBody>
                  <a:tcPr anchor="ctr" anchorCtr="false" marB="45703" marL="91440" marR="91440" marT="45703" vert="horz">
                    <a:lnL w="19050">
                      <a:solidFill>
                        <a:srgbClr val="4175B5"/>
                      </a:solidFill>
                      <a:prstDash val="solid"/>
                    </a:lnL>
                    <a:lnR w="19050">
                      <a:solidFill>
                        <a:srgbClr val="4175B5"/>
                      </a:solidFill>
                      <a:prstDash val="solid"/>
                    </a:lnR>
                    <a:lnT w="19050">
                      <a:solidFill>
                        <a:srgbClr val="4175B5"/>
                      </a:solidFill>
                      <a:prstDash val="solid"/>
                    </a:lnT>
                    <a:lnB w="1905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 gridSpan="1" hMerge="false" rowSpan="1" vMerge="false"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algn="l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anchor="ctr" anchorCtr="false" marB="45703" marL="91440" marR="91440" marT="45703" vert="horz">
                    <a:lnL w="19050">
                      <a:solidFill>
                        <a:srgbClr val="4175B5"/>
                      </a:solidFill>
                      <a:prstDash val="solid"/>
                    </a:lnL>
                    <a:lnR w="19050">
                      <a:solidFill>
                        <a:srgbClr val="4175B5"/>
                      </a:solidFill>
                      <a:prstDash val="solid"/>
                    </a:lnR>
                    <a:lnT w="19050">
                      <a:solidFill>
                        <a:srgbClr val="4175B5"/>
                      </a:solidFill>
                      <a:prstDash val="solid"/>
                    </a:lnT>
                    <a:lnB w="1905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 gridSpan="1" hMerge="false" rowSpan="1" vMerge="false">
                  <a:txBody>
                    <a:bodyPr/>
                    <a:lstStyle>
                      <a:defPPr/>
                      <a:lvl1pPr lvl="0"/>
                    </a:lstStyle>
                    <a:p>
                      <a:pPr algn="l" indent="0" marL="0"/>
                    </a:p>
                  </a:txBody>
                  <a:tcPr anchor="ctr" anchorCtr="false" marB="45703" marL="91440" marR="91440" marT="45703" vert="horz">
                    <a:lnL w="19050">
                      <a:solidFill>
                        <a:srgbClr val="4175B5"/>
                      </a:solidFill>
                      <a:prstDash val="solid"/>
                      <a:headEnd len="med" type="none" w="med"/>
                      <a:tailEnd len="med" type="none" w="med"/>
                    </a:lnL>
                    <a:lnR w="19050">
                      <a:solidFill>
                        <a:srgbClr val="4175B5"/>
                      </a:solidFill>
                      <a:prstDash val="solid"/>
                    </a:lnR>
                    <a:lnT w="19050">
                      <a:solidFill>
                        <a:srgbClr val="4175B5"/>
                      </a:solidFill>
                      <a:prstDash val="solid"/>
                      <a:headEnd len="med" type="none" w="med"/>
                      <a:tailEnd len="med" type="none" w="med"/>
                    </a:lnT>
                    <a:lnB w="19050">
                      <a:solidFill>
                        <a:srgbClr val="4175B5"/>
                      </a:solidFill>
                      <a:prstDash val="solid"/>
                      <a:headEnd len="med" type="none" w="med"/>
                      <a:tailEnd len="med" type="none" w="med"/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pic>
        <p:nvPicPr>
          <p:cNvPr hidden="false" id="185" name="Picture 185"/>
          <p:cNvPicPr preferRelativeResize="true"/>
          <p:nvPr isPhoto="false"/>
        </p:nvPicPr>
        <p:blipFill>
          <a:blip r:embed="rId1"/>
          <a:stretch/>
        </p:blipFill>
        <p:spPr>
          <a:xfrm flipH="false" flipV="false" rot="0">
            <a:off x="0" y="-26980"/>
            <a:ext cx="1195635" cy="1195635"/>
          </a:xfrm>
          <a:prstGeom prst="rect">
            <a:avLst/>
          </a:prstGeom>
        </p:spPr>
      </p:pic>
    </p:spTree>
  </p:cSld>
</p:sld>
</file>

<file path=ppt/slides/slide12.xml><?xml version="1.0" encoding="utf-8"?>
<p:sld xmlns:a="http://schemas.openxmlformats.org/drawingml/2006/main" xmlns:a14="http://schemas.microsoft.com/office/drawing/2010/main" xmlns:a15="http://schemas.microsoft.com/office/drawing/2012/main" xmlns:asvg="http://schemas.microsoft.com/office/drawing/2016/SVG/main" xmlns:c="http://schemas.openxmlformats.org/drawingml/2006/chart" xmlns:co="http://ncloudtech.com" xmlns:co-ooxml="http://ncloudtech.com/ooxml" xmlns:m="http://schemas.openxmlformats.org/officeDocument/2006/math" xmlns:mc="http://schemas.openxmlformats.org/markup-compatibility/2006" xmlns:o="urn:schemas-microsoft-com:office:office" xmlns:p="http://schemas.openxmlformats.org/presentationml/2006/main" xmlns:p14="http://schemas.microsoft.com/office/powerpoint/2010/main" xmlns:pic="http://schemas.openxmlformats.org/drawingml/2006/picture" xmlns:r="http://schemas.openxmlformats.org/officeDocument/2006/relationships" xmlns:s="http://schemas.openxmlformats.org/officeDocument/2006/sharedTypes" xmlns:sl="http://schemas.openxmlformats.org/schemaLibrary/2006/main" xmlns:v="urn:schemas-microsoft-com:vml" xmlns:w="http://schemas.openxmlformats.org/wordprocessingml/2006/main" xmlns:w10="urn:schemas-microsoft-com:office:word" xmlns:w14="http://schemas.microsoft.com/office/word/2010/wordml" xmlns:w15="http://schemas.microsoft.com/office/word/2012/wordml" xmlns:wp="http://schemas.openxmlformats.org/drawingml/2006/wordprocessingDrawing" xmlns:wpg="http://schemas.microsoft.com/office/word/2010/wordprocessingGroup" xmlns:wps="http://schemas.microsoft.com/office/word/2010/wordprocessingShape" xmlns:x="urn:schemas-microsoft-com:office:excel" xmlns:x12ac="http://schemas.microsoft.com/office/spreadsheetml/2011/1/ac" xmlns:x14="http://schemas.microsoft.com/office/spreadsheetml/2009/9/main" xmlns:xdr="http://schemas.openxmlformats.org/drawingml/2006/spreadsheetDrawing" xmlns:xm="http://schemas.microsoft.com/office/excel/2006/main" mc:Ignorable="co co-ooxml w14 x14 w15" show="true" showMasterSp="true">
  <p:cSld name="">
    <p:spTree>
      <p:nvGrpSpPr>
        <p:cNvPr hidden="false" id="186" name="GroupShape 186"/>
        <p:cNvGrpSpPr/>
        <p:nvPr isPhoto="false"/>
      </p:nvGrpSpPr>
      <p:grpSpPr>
        <a:xfrm flipH="false" flipV="false" rot="0">
          <a:off x="0" y="0"/>
          <a:ext cx="0" cy="0"/>
          <a:chOff x="0" y="0"/>
          <a:chExt cx="0" cy="0"/>
        </a:xfrm>
      </p:grpSpPr>
      <p:sp>
        <p:nvSpPr>
          <p:cNvPr hidden="false" id="187" name="Shape 187"/>
          <p:cNvSpPr txBox="true"/>
          <p:nvPr isPhoto="false">
            <p:ph idx="0" type="title"/>
          </p:nvPr>
        </p:nvSpPr>
        <p:spPr>
          <a:xfrm flipH="false" flipV="false" rot="0">
            <a:off x="379411" y="169861"/>
            <a:ext cx="10974389" cy="1423989"/>
          </a:xfrm>
          <a:prstGeom prst="rect">
            <a:avLst/>
          </a:prstGeom>
          <a:solidFill>
            <a:srgbClr val="5B9BD5"/>
          </a:solidFill>
        </p:spPr>
        <p:txBody>
          <a:bodyPr/>
          <a:lstStyle>
            <a:defPPr/>
            <a:lvl1pPr algn="ctr" lvl="0">
              <a:defRPr sz="3600"/>
            </a:lvl1pPr>
          </a:lstStyle>
          <a:p>
            <a:pPr algn="ctr">
              <a:spcBef>
                <a:spcPts val="0"/>
              </a:spcBef>
              <a:spcAft>
                <a:spcPts val="0"/>
              </a:spcAft>
            </a:pPr>
            <a:r>
              <a:t>Участие в общественно-значимых мероприятиях международного уровня</a:t>
            </a:r>
          </a:p>
        </p:txBody>
      </p:sp>
      <p:grpSp>
        <p:nvGrpSpPr>
          <p:cNvPr hidden="false" id="188" name="Shape 188"/>
          <p:cNvGrpSpPr/>
          <p:nvPr isPhoto="false"/>
        </p:nvGrpSpPr>
        <p:grpSpPr>
          <a:xfrm flipH="false" flipV="false" rot="0">
            <a:off x="609600" y="1945041"/>
            <a:ext cx="10972800" cy="4369682"/>
            <a:chOff x="0" y="0"/>
            <a:chExt cx="10972800" cy="4369682"/>
          </a:xfrm>
        </p:grpSpPr>
        <p:sp>
          <p:nvSpPr>
            <p:cNvPr hidden="false" id="189" name="Shape 189"/>
            <p:cNvSpPr txBox="false"/>
            <p:nvPr isPhoto="false"/>
          </p:nvSpPr>
          <p:spPr>
            <a:xfrm flipH="false" flipV="false" rot="0">
              <a:off x="0" y="206640"/>
              <a:ext cx="10972800" cy="352801"/>
            </a:xfrm>
            <a:prstGeom prst="rect">
              <a:avLst/>
            </a:prstGeom>
            <a:solidFill>
              <a:srgbClr val="FFFFFF">
                <a:alpha val="90000"/>
              </a:srgbClr>
            </a:solidFill>
            <a:ln w="25400">
              <a:solidFill>
                <a:schemeClr val="accent1"/>
              </a:solidFill>
              <a:prstDash val="solid"/>
            </a:ln>
          </p:spPr>
          <p:txBody>
            <a:bodyPr anchor="t" bIns="45719" lIns="45719" rIns="45719" tIns="45719" wrap="square">
              <a:noAutofit/>
            </a:bodyPr>
            <a:p>
              <a:pPr algn="l">
                <a:spcBef>
                  <a:spcPts val="0"/>
                </a:spcBef>
                <a:spcAft>
                  <a:spcPts val="0"/>
                </a:spcAft>
              </a:pPr>
              <a:endParaRPr>
                <a:solidFill>
                  <a:schemeClr val="tx1"/>
                </a:solidFill>
                <a:latin typeface="Arial"/>
                <a:ea typeface="Arial"/>
                <a:cs typeface="Arial"/>
              </a:endParaRPr>
            </a:p>
          </p:txBody>
        </p:sp>
        <p:sp>
          <p:nvSpPr>
            <p:cNvPr hidden="false" id="190" name="Shape 190"/>
            <p:cNvSpPr txBox="false"/>
            <p:nvPr isPhoto="false"/>
          </p:nvSpPr>
          <p:spPr>
            <a:xfrm flipH="false" flipV="false" rot="0">
              <a:off x="548640" y="0"/>
              <a:ext cx="7680960" cy="413281"/>
            </a:xfrm>
            <a:prstGeom prst="roundRect">
              <a:avLst>
                <a:gd fmla="val 16667" name="adj"/>
              </a:avLst>
            </a:prstGeom>
            <a:solidFill>
              <a:schemeClr val="accent1"/>
            </a:solidFill>
            <a:ln w="25400">
              <a:solidFill>
                <a:srgbClr val="FFFFFF"/>
              </a:solidFill>
              <a:prstDash val="solid"/>
            </a:ln>
          </p:spPr>
          <p:txBody>
            <a:bodyPr anchor="ctr" bIns="45719" lIns="45719" rIns="45719" tIns="45719" wrap="square">
              <a:noAutofit/>
            </a:bodyPr>
            <a:p>
              <a:pPr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400">
                  <a:solidFill>
                    <a:srgbClr val="FFFFFF"/>
                  </a:solidFill>
                  <a:latin typeface="Arial"/>
                  <a:ea typeface="Arial"/>
                  <a:cs typeface="Arial"/>
                </a:rPr>
                <a:t>Код Мира</a:t>
              </a:r>
              <a:endParaRPr sz="1400">
                <a:solidFill>
                  <a:srgbClr val="FFFFFF"/>
                </a:solidFill>
                <a:latin typeface="Arial"/>
                <a:ea typeface="Arial"/>
                <a:cs typeface="Arial"/>
              </a:endParaRPr>
            </a:p>
          </p:txBody>
        </p:sp>
        <p:sp>
          <p:nvSpPr>
            <p:cNvPr hidden="false" id="191" name="Shape 191"/>
            <p:cNvSpPr txBox="false"/>
            <p:nvPr isPhoto="false"/>
          </p:nvSpPr>
          <p:spPr>
            <a:xfrm flipH="false" flipV="false" rot="0">
              <a:off x="0" y="841680"/>
              <a:ext cx="10972800" cy="352801"/>
            </a:xfrm>
            <a:prstGeom prst="rect">
              <a:avLst/>
            </a:prstGeom>
            <a:solidFill>
              <a:srgbClr val="FFFFFF">
                <a:alpha val="90000"/>
              </a:srgbClr>
            </a:solidFill>
            <a:ln w="25400">
              <a:solidFill>
                <a:schemeClr val="accent1"/>
              </a:solidFill>
              <a:prstDash val="solid"/>
            </a:ln>
          </p:spPr>
          <p:txBody>
            <a:bodyPr anchor="t" bIns="45719" lIns="45719" rIns="45719" tIns="45719" wrap="square">
              <a:noAutofit/>
            </a:bodyPr>
            <a:p>
              <a:pPr algn="l">
                <a:spcBef>
                  <a:spcPts val="0"/>
                </a:spcBef>
                <a:spcAft>
                  <a:spcPts val="0"/>
                </a:spcAft>
              </a:pPr>
              <a:endParaRPr>
                <a:solidFill>
                  <a:schemeClr val="tx1"/>
                </a:solidFill>
                <a:latin typeface="Arial"/>
                <a:ea typeface="Arial"/>
                <a:cs typeface="Arial"/>
              </a:endParaRPr>
            </a:p>
          </p:txBody>
        </p:sp>
        <p:sp>
          <p:nvSpPr>
            <p:cNvPr hidden="false" id="192" name="Shape 192"/>
            <p:cNvSpPr txBox="false"/>
            <p:nvPr isPhoto="false"/>
          </p:nvSpPr>
          <p:spPr>
            <a:xfrm flipH="false" flipV="false" rot="0">
              <a:off x="548640" y="615279"/>
              <a:ext cx="7680960" cy="501993"/>
            </a:xfrm>
            <a:prstGeom prst="roundRect">
              <a:avLst>
                <a:gd fmla="val 16667" name="adj"/>
              </a:avLst>
            </a:prstGeom>
            <a:solidFill>
              <a:schemeClr val="accent1"/>
            </a:solidFill>
            <a:ln w="25400">
              <a:solidFill>
                <a:srgbClr val="FFFFFF"/>
              </a:solidFill>
              <a:prstDash val="solid"/>
            </a:ln>
          </p:spPr>
          <p:txBody>
            <a:bodyPr anchor="ctr" bIns="45719" lIns="45719" rIns="45719" tIns="45719" wrap="square">
              <a:noAutofit/>
            </a:bodyPr>
            <a:p>
              <a:pPr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sz="1400">
                <a:solidFill>
                  <a:srgbClr val="FFFFFF"/>
                </a:solidFill>
                <a:latin typeface="Arial"/>
                <a:ea typeface="Arial"/>
                <a:cs typeface="Arial"/>
              </a:endParaRPr>
            </a:p>
          </p:txBody>
        </p:sp>
        <p:sp>
          <p:nvSpPr>
            <p:cNvPr hidden="false" id="193" name="Shape 193"/>
            <p:cNvSpPr txBox="false"/>
            <p:nvPr isPhoto="false"/>
          </p:nvSpPr>
          <p:spPr>
            <a:xfrm flipH="false" flipV="false" rot="0">
              <a:off x="0" y="1438534"/>
              <a:ext cx="10972800" cy="352801"/>
            </a:xfrm>
            <a:prstGeom prst="rect">
              <a:avLst/>
            </a:prstGeom>
            <a:solidFill>
              <a:srgbClr val="FFFFFF">
                <a:alpha val="90000"/>
              </a:srgbClr>
            </a:solidFill>
            <a:ln w="25400">
              <a:solidFill>
                <a:schemeClr val="accent1"/>
              </a:solidFill>
              <a:prstDash val="solid"/>
            </a:ln>
          </p:spPr>
          <p:txBody>
            <a:bodyPr anchor="t" bIns="45719" lIns="45719" rIns="45719" tIns="45719" wrap="square">
              <a:noAutofit/>
            </a:bodyPr>
            <a:p>
              <a:pPr algn="l">
                <a:spcBef>
                  <a:spcPts val="0"/>
                </a:spcBef>
                <a:spcAft>
                  <a:spcPts val="0"/>
                </a:spcAft>
              </a:pPr>
              <a:endParaRPr>
                <a:solidFill>
                  <a:schemeClr val="tx1"/>
                </a:solidFill>
                <a:latin typeface="Arial"/>
                <a:ea typeface="Arial"/>
                <a:cs typeface="Arial"/>
              </a:endParaRPr>
            </a:p>
          </p:txBody>
        </p:sp>
        <p:sp>
          <p:nvSpPr>
            <p:cNvPr hidden="false" id="194" name="Shape 194"/>
            <p:cNvSpPr txBox="false"/>
            <p:nvPr isPhoto="false"/>
          </p:nvSpPr>
          <p:spPr>
            <a:xfrm flipH="false" flipV="false" rot="0">
              <a:off x="548640" y="1270080"/>
              <a:ext cx="7680960" cy="413281"/>
            </a:xfrm>
            <a:prstGeom prst="roundRect">
              <a:avLst>
                <a:gd fmla="val 16667" name="adj"/>
              </a:avLst>
            </a:prstGeom>
            <a:solidFill>
              <a:schemeClr val="accent1"/>
            </a:solidFill>
            <a:ln w="25400">
              <a:solidFill>
                <a:srgbClr val="FFFFFF"/>
              </a:solidFill>
              <a:prstDash val="solid"/>
            </a:ln>
          </p:spPr>
          <p:txBody>
            <a:bodyPr anchor="ctr" bIns="45719" lIns="45719" rIns="45719" tIns="45719" wrap="square">
              <a:noAutofit/>
            </a:bodyPr>
            <a:p>
              <a:pPr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sz="1400">
                <a:solidFill>
                  <a:srgbClr val="FFFFFF"/>
                </a:solidFill>
                <a:latin typeface="Arial"/>
                <a:ea typeface="Arial"/>
                <a:cs typeface="Arial"/>
              </a:endParaRPr>
            </a:p>
          </p:txBody>
        </p:sp>
        <p:sp>
          <p:nvSpPr>
            <p:cNvPr hidden="false" id="195" name="Shape 195"/>
            <p:cNvSpPr txBox="false"/>
            <p:nvPr isPhoto="false"/>
          </p:nvSpPr>
          <p:spPr>
            <a:xfrm flipH="false" flipV="false" rot="0">
              <a:off x="0" y="2111760"/>
              <a:ext cx="10972800" cy="352801"/>
            </a:xfrm>
            <a:prstGeom prst="rect">
              <a:avLst/>
            </a:prstGeom>
            <a:solidFill>
              <a:srgbClr val="FFFFFF">
                <a:alpha val="90000"/>
              </a:srgbClr>
            </a:solidFill>
            <a:ln w="25400">
              <a:solidFill>
                <a:schemeClr val="accent1"/>
              </a:solidFill>
              <a:prstDash val="solid"/>
            </a:ln>
          </p:spPr>
          <p:txBody>
            <a:bodyPr anchor="t" bIns="45719" lIns="45719" rIns="45719" tIns="45719" wrap="square">
              <a:noAutofit/>
            </a:bodyPr>
            <a:p>
              <a:pPr algn="l">
                <a:spcBef>
                  <a:spcPts val="0"/>
                </a:spcBef>
                <a:spcAft>
                  <a:spcPts val="0"/>
                </a:spcAft>
              </a:pPr>
              <a:endParaRPr>
                <a:solidFill>
                  <a:schemeClr val="tx1"/>
                </a:solidFill>
                <a:latin typeface="Arial"/>
                <a:ea typeface="Arial"/>
                <a:cs typeface="Arial"/>
              </a:endParaRPr>
            </a:p>
          </p:txBody>
        </p:sp>
        <p:sp>
          <p:nvSpPr>
            <p:cNvPr hidden="false" id="196" name="Shape 196"/>
            <p:cNvSpPr txBox="false"/>
            <p:nvPr isPhoto="false"/>
          </p:nvSpPr>
          <p:spPr>
            <a:xfrm flipH="false" flipV="false" rot="0">
              <a:off x="548640" y="1905120"/>
              <a:ext cx="7680960" cy="413281"/>
            </a:xfrm>
            <a:prstGeom prst="roundRect">
              <a:avLst>
                <a:gd fmla="val 16667" name="adj"/>
              </a:avLst>
            </a:prstGeom>
            <a:solidFill>
              <a:schemeClr val="accent1"/>
            </a:solidFill>
            <a:ln w="25400">
              <a:solidFill>
                <a:srgbClr val="FFFFFF"/>
              </a:solidFill>
              <a:prstDash val="solid"/>
            </a:ln>
          </p:spPr>
          <p:txBody>
            <a:bodyPr anchor="ctr" bIns="45719" lIns="45719" rIns="45719" tIns="45719" wrap="square">
              <a:noAutofit/>
            </a:bodyPr>
            <a:p>
              <a:pPr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sz="1400">
                <a:solidFill>
                  <a:srgbClr val="FFFFFF"/>
                </a:solidFill>
                <a:latin typeface="Arial"/>
                <a:ea typeface="Arial"/>
                <a:cs typeface="Arial"/>
              </a:endParaRPr>
            </a:p>
          </p:txBody>
        </p:sp>
        <p:sp>
          <p:nvSpPr>
            <p:cNvPr hidden="false" id="197" name="Shape 197"/>
            <p:cNvSpPr txBox="false"/>
            <p:nvPr isPhoto="false"/>
          </p:nvSpPr>
          <p:spPr>
            <a:xfrm flipH="false" flipV="false" rot="0">
              <a:off x="0" y="2746800"/>
              <a:ext cx="10972800" cy="352800"/>
            </a:xfrm>
            <a:prstGeom prst="rect">
              <a:avLst/>
            </a:prstGeom>
            <a:solidFill>
              <a:srgbClr val="FFFFFF">
                <a:alpha val="90000"/>
              </a:srgbClr>
            </a:solidFill>
            <a:ln w="25400">
              <a:solidFill>
                <a:schemeClr val="accent1"/>
              </a:solidFill>
              <a:prstDash val="solid"/>
            </a:ln>
          </p:spPr>
          <p:txBody>
            <a:bodyPr anchor="t" bIns="45719" lIns="45719" rIns="45719" tIns="45719" wrap="square">
              <a:noAutofit/>
            </a:bodyPr>
            <a:p>
              <a:pPr algn="l">
                <a:spcBef>
                  <a:spcPts val="0"/>
                </a:spcBef>
                <a:spcAft>
                  <a:spcPts val="0"/>
                </a:spcAft>
              </a:pPr>
              <a:endParaRPr>
                <a:solidFill>
                  <a:schemeClr val="tx1"/>
                </a:solidFill>
                <a:latin typeface="Arial"/>
                <a:ea typeface="Arial"/>
                <a:cs typeface="Arial"/>
              </a:endParaRPr>
            </a:p>
          </p:txBody>
        </p:sp>
        <p:sp>
          <p:nvSpPr>
            <p:cNvPr hidden="false" id="198" name="Shape 198"/>
            <p:cNvSpPr txBox="false"/>
            <p:nvPr isPhoto="false"/>
          </p:nvSpPr>
          <p:spPr>
            <a:xfrm flipH="false" flipV="false" rot="0">
              <a:off x="548640" y="2540160"/>
              <a:ext cx="7680960" cy="413281"/>
            </a:xfrm>
            <a:prstGeom prst="roundRect">
              <a:avLst>
                <a:gd fmla="val 16667" name="adj"/>
              </a:avLst>
            </a:prstGeom>
            <a:solidFill>
              <a:schemeClr val="accent1"/>
            </a:solidFill>
            <a:ln w="25400">
              <a:solidFill>
                <a:srgbClr val="FFFFFF"/>
              </a:solidFill>
              <a:prstDash val="solid"/>
            </a:ln>
          </p:spPr>
          <p:txBody>
            <a:bodyPr anchor="ctr" bIns="45719" lIns="45719" rIns="45719" tIns="45719" wrap="square">
              <a:noAutofit/>
            </a:bodyPr>
            <a:p>
              <a:pPr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sz="1400">
                <a:solidFill>
                  <a:srgbClr val="FFFFFF"/>
                </a:solidFill>
                <a:latin typeface="Arial"/>
                <a:ea typeface="Arial"/>
                <a:cs typeface="Arial"/>
              </a:endParaRPr>
            </a:p>
          </p:txBody>
        </p:sp>
        <p:sp>
          <p:nvSpPr>
            <p:cNvPr hidden="false" id="199" name="Shape 199"/>
            <p:cNvSpPr txBox="false"/>
            <p:nvPr isPhoto="false"/>
          </p:nvSpPr>
          <p:spPr>
            <a:xfrm flipH="false" flipV="false" rot="0">
              <a:off x="0" y="3381840"/>
              <a:ext cx="10972800" cy="352800"/>
            </a:xfrm>
            <a:prstGeom prst="rect">
              <a:avLst/>
            </a:prstGeom>
            <a:solidFill>
              <a:srgbClr val="FFFFFF">
                <a:alpha val="90000"/>
              </a:srgbClr>
            </a:solidFill>
            <a:ln w="25400">
              <a:solidFill>
                <a:schemeClr val="accent1"/>
              </a:solidFill>
              <a:prstDash val="solid"/>
            </a:ln>
          </p:spPr>
          <p:txBody>
            <a:bodyPr anchor="t" bIns="45719" lIns="45719" rIns="45719" tIns="45719" wrap="square">
              <a:noAutofit/>
            </a:bodyPr>
            <a:p>
              <a:pPr algn="l">
                <a:spcBef>
                  <a:spcPts val="0"/>
                </a:spcBef>
                <a:spcAft>
                  <a:spcPts val="0"/>
                </a:spcAft>
              </a:pPr>
              <a:endParaRPr>
                <a:solidFill>
                  <a:schemeClr val="tx1"/>
                </a:solidFill>
                <a:latin typeface="Arial"/>
                <a:ea typeface="Arial"/>
                <a:cs typeface="Arial"/>
              </a:endParaRPr>
            </a:p>
          </p:txBody>
        </p:sp>
        <p:sp>
          <p:nvSpPr>
            <p:cNvPr hidden="false" id="200" name="Shape 200"/>
            <p:cNvSpPr txBox="false"/>
            <p:nvPr isPhoto="false"/>
          </p:nvSpPr>
          <p:spPr>
            <a:xfrm flipH="false" flipV="false" rot="0">
              <a:off x="480485" y="3182822"/>
              <a:ext cx="7819526" cy="413281"/>
            </a:xfrm>
            <a:prstGeom prst="roundRect">
              <a:avLst>
                <a:gd fmla="val 16667" name="adj"/>
              </a:avLst>
            </a:prstGeom>
            <a:solidFill>
              <a:schemeClr val="accent1"/>
            </a:solidFill>
            <a:ln w="25400">
              <a:solidFill>
                <a:srgbClr val="FFFFFF"/>
              </a:solidFill>
              <a:prstDash val="solid"/>
            </a:ln>
          </p:spPr>
          <p:txBody>
            <a:bodyPr anchor="ctr" bIns="45719" lIns="45719" rIns="45719" tIns="45719" wrap="square">
              <a:noAutofit/>
            </a:bodyPr>
            <a:p>
              <a:pPr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sz="1400">
                <a:solidFill>
                  <a:srgbClr val="FFFFFF"/>
                </a:solidFill>
                <a:latin typeface="Arial"/>
                <a:ea typeface="Arial"/>
                <a:cs typeface="Arial"/>
              </a:endParaRPr>
            </a:p>
          </p:txBody>
        </p:sp>
        <p:sp>
          <p:nvSpPr>
            <p:cNvPr hidden="false" id="201" name="Shape 201"/>
            <p:cNvSpPr txBox="false"/>
            <p:nvPr isPhoto="false"/>
          </p:nvSpPr>
          <p:spPr>
            <a:xfrm flipH="false" flipV="false" rot="0">
              <a:off x="0" y="4016881"/>
              <a:ext cx="10972800" cy="352800"/>
            </a:xfrm>
            <a:prstGeom prst="rect">
              <a:avLst/>
            </a:prstGeom>
            <a:solidFill>
              <a:srgbClr val="FFFFFF">
                <a:alpha val="90000"/>
              </a:srgbClr>
            </a:solidFill>
            <a:ln w="25400">
              <a:solidFill>
                <a:schemeClr val="accent1"/>
              </a:solidFill>
              <a:prstDash val="solid"/>
            </a:ln>
          </p:spPr>
          <p:txBody>
            <a:bodyPr anchor="t" bIns="45719" lIns="45719" rIns="45719" tIns="45719" wrap="square">
              <a:noAutofit/>
            </a:bodyPr>
            <a:p>
              <a:pPr algn="l">
                <a:spcBef>
                  <a:spcPts val="0"/>
                </a:spcBef>
                <a:spcAft>
                  <a:spcPts val="0"/>
                </a:spcAft>
              </a:pPr>
              <a:endParaRPr>
                <a:solidFill>
                  <a:schemeClr val="tx1"/>
                </a:solidFill>
                <a:latin typeface="Arial"/>
                <a:ea typeface="Arial"/>
                <a:cs typeface="Arial"/>
              </a:endParaRPr>
            </a:p>
          </p:txBody>
        </p:sp>
        <p:sp>
          <p:nvSpPr>
            <p:cNvPr hidden="false" id="202" name="Shape 202"/>
            <p:cNvSpPr txBox="false"/>
            <p:nvPr isPhoto="false"/>
          </p:nvSpPr>
          <p:spPr>
            <a:xfrm flipH="false" flipV="false" rot="0">
              <a:off x="548640" y="3810240"/>
              <a:ext cx="7680960" cy="413280"/>
            </a:xfrm>
            <a:prstGeom prst="roundRect">
              <a:avLst>
                <a:gd fmla="val 16667" name="adj"/>
              </a:avLst>
            </a:prstGeom>
            <a:solidFill>
              <a:schemeClr val="accent1"/>
            </a:solidFill>
            <a:ln w="25400">
              <a:solidFill>
                <a:srgbClr val="FFFFFF"/>
              </a:solidFill>
              <a:prstDash val="solid"/>
            </a:ln>
          </p:spPr>
          <p:txBody>
            <a:bodyPr anchor="ctr" bIns="45719" lIns="45719" rIns="45719" tIns="45719" wrap="square">
              <a:noAutofit/>
            </a:bodyPr>
            <a:p>
              <a:pPr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sz="1400">
                <a:solidFill>
                  <a:srgbClr val="FFFFFF"/>
                </a:solidFill>
                <a:latin typeface="Arial"/>
                <a:ea typeface="Arial"/>
                <a:cs typeface="Arial"/>
              </a:endParaRPr>
            </a:p>
          </p:txBody>
        </p:sp>
      </p:grpSp>
      <p:pic>
        <p:nvPicPr>
          <p:cNvPr hidden="false" id="204" name="Picture 204"/>
          <p:cNvPicPr preferRelativeResize="true"/>
          <p:nvPr isPhoto="false"/>
        </p:nvPicPr>
        <p:blipFill>
          <a:blip r:embed="rId1"/>
          <a:stretch/>
        </p:blipFill>
        <p:spPr>
          <a:xfrm flipH="false" flipV="false" rot="0">
            <a:off x="-37396" y="-10689"/>
            <a:ext cx="1195636" cy="1195635"/>
          </a:xfrm>
          <a:prstGeom prst="rect">
            <a:avLst/>
          </a:prstGeom>
          <a:ln w="12700">
            <a:prstDash val="solid"/>
          </a:ln>
        </p:spPr>
      </p:pic>
    </p:spTree>
  </p:cSld>
</p:sld>
</file>

<file path=ppt/slides/slide13.xml><?xml version="1.0" encoding="utf-8"?>
<p:sld xmlns:a="http://schemas.openxmlformats.org/drawingml/2006/main" xmlns:a14="http://schemas.microsoft.com/office/drawing/2010/main" xmlns:a15="http://schemas.microsoft.com/office/drawing/2012/main" xmlns:asvg="http://schemas.microsoft.com/office/drawing/2016/SVG/main" xmlns:c="http://schemas.openxmlformats.org/drawingml/2006/chart" xmlns:co="http://ncloudtech.com" xmlns:co-ooxml="http://ncloudtech.com/ooxml" xmlns:m="http://schemas.openxmlformats.org/officeDocument/2006/math" xmlns:mc="http://schemas.openxmlformats.org/markup-compatibility/2006" xmlns:o="urn:schemas-microsoft-com:office:office" xmlns:p="http://schemas.openxmlformats.org/presentationml/2006/main" xmlns:p14="http://schemas.microsoft.com/office/powerpoint/2010/main" xmlns:pic="http://schemas.openxmlformats.org/drawingml/2006/picture" xmlns:r="http://schemas.openxmlformats.org/officeDocument/2006/relationships" xmlns:s="http://schemas.openxmlformats.org/officeDocument/2006/sharedTypes" xmlns:sl="http://schemas.openxmlformats.org/schemaLibrary/2006/main" xmlns:v="urn:schemas-microsoft-com:vml" xmlns:w="http://schemas.openxmlformats.org/wordprocessingml/2006/main" xmlns:w10="urn:schemas-microsoft-com:office:word" xmlns:w14="http://schemas.microsoft.com/office/word/2010/wordml" xmlns:w15="http://schemas.microsoft.com/office/word/2012/wordml" xmlns:wp="http://schemas.openxmlformats.org/drawingml/2006/wordprocessingDrawing" xmlns:wpg="http://schemas.microsoft.com/office/word/2010/wordprocessingGroup" xmlns:wps="http://schemas.microsoft.com/office/word/2010/wordprocessingShape" xmlns:x="urn:schemas-microsoft-com:office:excel" xmlns:x12ac="http://schemas.microsoft.com/office/spreadsheetml/2011/1/ac" xmlns:x14="http://schemas.microsoft.com/office/spreadsheetml/2009/9/main" xmlns:xdr="http://schemas.openxmlformats.org/drawingml/2006/spreadsheetDrawing" xmlns:xm="http://schemas.microsoft.com/office/excel/2006/main" mc:Ignorable="co co-ooxml w14 x14 w15" show="true" showMasterSp="true">
  <p:cSld name="">
    <p:spTree>
      <p:nvGrpSpPr>
        <p:cNvPr hidden="false" id="205" name="GroupShape 205"/>
        <p:cNvGrpSpPr/>
        <p:nvPr isPhoto="false"/>
      </p:nvGrpSpPr>
      <p:grpSpPr>
        <a:xfrm flipH="false" flipV="false" rot="0">
          <a:off x="0" y="0"/>
          <a:ext cx="0" cy="0"/>
          <a:chOff x="0" y="0"/>
          <a:chExt cx="0" cy="0"/>
        </a:xfrm>
      </p:grpSpPr>
      <p:sp>
        <p:nvSpPr>
          <p:cNvPr hidden="false" id="206" name="Shape 206"/>
          <p:cNvSpPr txBox="true"/>
          <p:nvPr isPhoto="false">
            <p:ph idx="0" type="title"/>
          </p:nvPr>
        </p:nvSpPr>
        <p:spPr>
          <a:xfrm flipH="false" flipV="false" rot="0">
            <a:off x="967013" y="34770"/>
            <a:ext cx="9083074" cy="1249254"/>
          </a:xfrm>
          <a:prstGeom prst="rect">
            <a:avLst/>
          </a:prstGeom>
          <a:solidFill>
            <a:srgbClr val="5B9BD5"/>
          </a:solidFill>
        </p:spPr>
        <p:txBody>
          <a:bodyPr/>
          <a:lstStyle>
            <a:defPPr/>
            <a:lvl1pPr lvl="0">
              <a:defRPr sz="3600"/>
            </a:lvl1pPr>
          </a:lstStyle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>
                <a:solidFill>
                  <a:schemeClr val="tx1">
                    <a:lumMod val="75000"/>
                    <a:lumOff val="25000"/>
                  </a:schemeClr>
                </a:solidFill>
              </a:rPr>
              <a:t>Участие</a:t>
            </a:r>
            <a:r>
              <a:rPr>
                <a:solidFill>
                  <a:schemeClr val="tx1">
                    <a:lumMod val="75000"/>
                    <a:lumOff val="25000"/>
                  </a:schemeClr>
                </a:solidFill>
              </a:rPr>
              <a:t> в </a:t>
            </a:r>
            <a:r>
              <a:rPr>
                <a:solidFill>
                  <a:schemeClr val="tx1">
                    <a:lumMod val="75000"/>
                    <a:lumOff val="25000"/>
                  </a:schemeClr>
                </a:solidFill>
              </a:rPr>
              <a:t>общественно-значимых</a:t>
            </a:r>
            <a:r>
              <a:rPr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>
                <a:solidFill>
                  <a:schemeClr val="tx1">
                    <a:lumMod val="75000"/>
                    <a:lumOff val="25000"/>
                  </a:schemeClr>
                </a:solidFill>
              </a:rPr>
              <a:t>мероприятиях</a:t>
            </a:r>
            <a:r>
              <a:rPr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>
                <a:solidFill>
                  <a:schemeClr val="tx1">
                    <a:lumMod val="75000"/>
                    <a:lumOff val="25000"/>
                  </a:schemeClr>
                </a:solidFill>
              </a:rPr>
              <a:t>всероссийского</a:t>
            </a:r>
            <a:r>
              <a:rPr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>
                <a:solidFill>
                  <a:schemeClr val="tx1">
                    <a:lumMod val="75000"/>
                    <a:lumOff val="25000"/>
                  </a:schemeClr>
                </a:solidFill>
              </a:rPr>
              <a:t>уровня</a:t>
            </a:r>
            <a:endParaRPr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pic>
        <p:nvPicPr>
          <p:cNvPr hidden="false" id="208" name="Picture 208"/>
          <p:cNvPicPr preferRelativeResize="true"/>
          <p:nvPr isPhoto="false"/>
        </p:nvPicPr>
        <p:blipFill>
          <a:blip r:embed="rId1"/>
          <a:stretch/>
        </p:blipFill>
        <p:spPr>
          <a:xfrm flipH="false" flipV="false" rot="0">
            <a:off x="0" y="34771"/>
            <a:ext cx="967013" cy="967014"/>
          </a:xfrm>
          <a:prstGeom prst="rect">
            <a:avLst/>
          </a:prstGeom>
          <a:ln w="12700">
            <a:prstDash val="solid"/>
          </a:ln>
        </p:spPr>
      </p:pic>
      <p:grpSp>
        <p:nvGrpSpPr>
          <p:cNvPr hidden="false" id="209" name="Shape 209"/>
          <p:cNvGrpSpPr/>
          <p:nvPr isPhoto="false"/>
        </p:nvGrpSpPr>
        <p:grpSpPr>
          <a:xfrm flipH="false" flipV="false" rot="0">
            <a:off x="484909" y="1367111"/>
            <a:ext cx="10972800" cy="4369682"/>
            <a:chOff x="0" y="0"/>
            <a:chExt cx="10972800" cy="4369682"/>
          </a:xfrm>
        </p:grpSpPr>
        <p:sp>
          <p:nvSpPr>
            <p:cNvPr hidden="false" id="210" name="Shape 210"/>
            <p:cNvSpPr txBox="false"/>
            <p:nvPr isPhoto="false"/>
          </p:nvSpPr>
          <p:spPr>
            <a:xfrm flipH="false" flipV="false" rot="0">
              <a:off x="0" y="206640"/>
              <a:ext cx="10972800" cy="352801"/>
            </a:xfrm>
            <a:prstGeom prst="rect">
              <a:avLst/>
            </a:prstGeom>
            <a:solidFill>
              <a:srgbClr val="FFFFFF">
                <a:alpha val="90000"/>
              </a:srgbClr>
            </a:solidFill>
            <a:ln w="25400">
              <a:solidFill>
                <a:schemeClr val="accent1"/>
              </a:solidFill>
              <a:prstDash val="solid"/>
            </a:ln>
          </p:spPr>
          <p:txBody>
            <a:bodyPr anchor="t" bIns="45719" lIns="45719" rIns="45719" tIns="45719" wrap="square">
              <a:noAutofit/>
            </a:bodyPr>
            <a:p>
              <a:pPr algn="l">
                <a:spcBef>
                  <a:spcPts val="0"/>
                </a:spcBef>
                <a:spcAft>
                  <a:spcPts val="0"/>
                </a:spcAft>
              </a:pPr>
              <a:endParaRPr>
                <a:solidFill>
                  <a:schemeClr val="tx1"/>
                </a:solidFill>
                <a:latin typeface="Arial"/>
                <a:ea typeface="Arial"/>
                <a:cs typeface="Arial"/>
              </a:endParaRPr>
            </a:p>
          </p:txBody>
        </p:sp>
        <p:sp>
          <p:nvSpPr>
            <p:cNvPr hidden="false" id="211" name="Shape 211"/>
            <p:cNvSpPr txBox="false"/>
            <p:nvPr isPhoto="false"/>
          </p:nvSpPr>
          <p:spPr>
            <a:xfrm flipH="false" flipV="false" rot="0">
              <a:off x="548640" y="0"/>
              <a:ext cx="7680960" cy="413281"/>
            </a:xfrm>
            <a:prstGeom prst="roundRect">
              <a:avLst>
                <a:gd fmla="val 16667" name="adj"/>
              </a:avLst>
            </a:prstGeom>
            <a:solidFill>
              <a:schemeClr val="accent1"/>
            </a:solidFill>
            <a:ln w="25400">
              <a:solidFill>
                <a:srgbClr val="FFFFFF"/>
              </a:solidFill>
              <a:prstDash val="solid"/>
            </a:ln>
          </p:spPr>
          <p:txBody>
            <a:bodyPr anchor="ctr" bIns="45719" lIns="45719" rIns="45719" tIns="45719" wrap="square">
              <a:noAutofit/>
            </a:bodyPr>
            <a:p>
              <a:pPr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400">
                  <a:solidFill>
                    <a:srgbClr val="FFFFFF"/>
                  </a:solidFill>
                  <a:latin typeface="Arial"/>
                  <a:ea typeface="Arial"/>
                  <a:cs typeface="Arial"/>
                </a:rPr>
                <a:t>Всероссийская научно-популярная конференция</a:t>
              </a:r>
              <a:endParaRPr sz="1400">
                <a:solidFill>
                  <a:srgbClr val="FFFFFF"/>
                </a:solidFill>
                <a:latin typeface="Arial"/>
                <a:ea typeface="Arial"/>
                <a:cs typeface="Arial"/>
              </a:endParaRPr>
            </a:p>
          </p:txBody>
        </p:sp>
        <p:sp>
          <p:nvSpPr>
            <p:cNvPr hidden="false" id="212" name="Shape 212"/>
            <p:cNvSpPr txBox="false"/>
            <p:nvPr isPhoto="false"/>
          </p:nvSpPr>
          <p:spPr>
            <a:xfrm flipH="false" flipV="false" rot="0">
              <a:off x="0" y="841680"/>
              <a:ext cx="10972800" cy="352801"/>
            </a:xfrm>
            <a:prstGeom prst="rect">
              <a:avLst/>
            </a:prstGeom>
            <a:solidFill>
              <a:srgbClr val="FFFFFF">
                <a:alpha val="90000"/>
              </a:srgbClr>
            </a:solidFill>
            <a:ln w="25400">
              <a:solidFill>
                <a:schemeClr val="accent1"/>
              </a:solidFill>
              <a:prstDash val="solid"/>
            </a:ln>
          </p:spPr>
          <p:txBody>
            <a:bodyPr anchor="t" bIns="45719" lIns="45719" rIns="45719" tIns="45719" wrap="square">
              <a:noAutofit/>
            </a:bodyPr>
            <a:p>
              <a:pPr algn="l">
                <a:spcBef>
                  <a:spcPts val="0"/>
                </a:spcBef>
                <a:spcAft>
                  <a:spcPts val="0"/>
                </a:spcAft>
              </a:pPr>
              <a:endParaRPr>
                <a:solidFill>
                  <a:schemeClr val="tx1"/>
                </a:solidFill>
                <a:latin typeface="Arial"/>
                <a:ea typeface="Arial"/>
                <a:cs typeface="Arial"/>
              </a:endParaRPr>
            </a:p>
          </p:txBody>
        </p:sp>
        <p:sp>
          <p:nvSpPr>
            <p:cNvPr hidden="false" id="213" name="Shape 213"/>
            <p:cNvSpPr txBox="false"/>
            <p:nvPr isPhoto="false"/>
          </p:nvSpPr>
          <p:spPr>
            <a:xfrm flipH="false" flipV="false" rot="0">
              <a:off x="548640" y="496502"/>
              <a:ext cx="7680960" cy="697978"/>
            </a:xfrm>
            <a:prstGeom prst="roundRect">
              <a:avLst>
                <a:gd fmla="val 16667" name="adj"/>
              </a:avLst>
            </a:prstGeom>
            <a:solidFill>
              <a:schemeClr val="accent1"/>
            </a:solidFill>
            <a:ln w="25400">
              <a:solidFill>
                <a:srgbClr val="FFFFFF"/>
              </a:solidFill>
              <a:prstDash val="solid"/>
            </a:ln>
          </p:spPr>
          <p:txBody>
            <a:bodyPr anchor="ctr" bIns="45719" lIns="45719" rIns="45719" tIns="45719" wrap="square">
              <a:noAutofit/>
            </a:bodyPr>
            <a:p>
              <a:pPr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400">
                  <a:solidFill>
                    <a:srgbClr val="FFFFFF"/>
                  </a:solidFill>
                  <a:latin typeface="Arial"/>
                  <a:ea typeface="Arial"/>
                  <a:cs typeface="Arial"/>
                </a:rPr>
                <a:t>Семинар – совещание «Подготовка организаций высшего образования к прохождению </a:t>
              </a:r>
              <a:r>
                <a:rPr sz="1400">
                  <a:solidFill>
                    <a:srgbClr val="FFFFFF"/>
                  </a:solidFill>
                  <a:latin typeface="Arial"/>
                  <a:ea typeface="Arial"/>
                  <a:cs typeface="Arial"/>
                </a:rPr>
                <a:t>аккредитационного</a:t>
              </a:r>
              <a:r>
                <a:rPr sz="1400">
                  <a:solidFill>
                    <a:srgbClr val="FFFFFF"/>
                  </a:solidFill>
                  <a:latin typeface="Arial"/>
                  <a:ea typeface="Arial"/>
                  <a:cs typeface="Arial"/>
                </a:rPr>
                <a:t> мониторинга и использования вузами оценочных процедур для совершенствования характеристик качества деятельности»</a:t>
              </a:r>
              <a:endParaRPr sz="1400">
                <a:solidFill>
                  <a:srgbClr val="FFFFFF"/>
                </a:solidFill>
                <a:latin typeface="Arial"/>
                <a:ea typeface="Arial"/>
                <a:cs typeface="Arial"/>
              </a:endParaRPr>
            </a:p>
          </p:txBody>
        </p:sp>
        <p:sp>
          <p:nvSpPr>
            <p:cNvPr hidden="false" id="214" name="Shape 214"/>
            <p:cNvSpPr txBox="false"/>
            <p:nvPr isPhoto="false"/>
          </p:nvSpPr>
          <p:spPr>
            <a:xfrm flipH="false" flipV="false" rot="0">
              <a:off x="0" y="1476720"/>
              <a:ext cx="10972800" cy="352801"/>
            </a:xfrm>
            <a:prstGeom prst="rect">
              <a:avLst/>
            </a:prstGeom>
            <a:solidFill>
              <a:srgbClr val="FFFFFF">
                <a:alpha val="90000"/>
              </a:srgbClr>
            </a:solidFill>
            <a:ln w="25400">
              <a:solidFill>
                <a:schemeClr val="accent1"/>
              </a:solidFill>
              <a:prstDash val="solid"/>
            </a:ln>
          </p:spPr>
          <p:txBody>
            <a:bodyPr anchor="t" bIns="45719" lIns="45719" rIns="45719" tIns="45719" wrap="square">
              <a:noAutofit/>
            </a:bodyPr>
            <a:p>
              <a:pPr algn="l">
                <a:spcBef>
                  <a:spcPts val="0"/>
                </a:spcBef>
                <a:spcAft>
                  <a:spcPts val="0"/>
                </a:spcAft>
              </a:pPr>
              <a:endParaRPr>
                <a:solidFill>
                  <a:schemeClr val="tx1"/>
                </a:solidFill>
                <a:latin typeface="Arial"/>
                <a:ea typeface="Arial"/>
                <a:cs typeface="Arial"/>
              </a:endParaRPr>
            </a:p>
          </p:txBody>
        </p:sp>
        <p:sp>
          <p:nvSpPr>
            <p:cNvPr hidden="false" id="215" name="Shape 215"/>
            <p:cNvSpPr txBox="false"/>
            <p:nvPr isPhoto="false"/>
          </p:nvSpPr>
          <p:spPr>
            <a:xfrm flipH="false" flipV="false" rot="0">
              <a:off x="548640" y="1270080"/>
              <a:ext cx="7680960" cy="413281"/>
            </a:xfrm>
            <a:prstGeom prst="roundRect">
              <a:avLst>
                <a:gd fmla="val 16667" name="adj"/>
              </a:avLst>
            </a:prstGeom>
            <a:solidFill>
              <a:schemeClr val="accent1"/>
            </a:solidFill>
            <a:ln w="25400">
              <a:solidFill>
                <a:srgbClr val="FFFFFF"/>
              </a:solidFill>
              <a:prstDash val="solid"/>
            </a:ln>
          </p:spPr>
          <p:txBody>
            <a:bodyPr anchor="ctr" bIns="45719" lIns="45719" rIns="45719" tIns="45719" wrap="square">
              <a:noAutofit/>
            </a:bodyPr>
            <a:p>
              <a:pPr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400">
                  <a:solidFill>
                    <a:srgbClr val="FFFFFF"/>
                  </a:solidFill>
                  <a:latin typeface="Arial"/>
                  <a:ea typeface="Arial"/>
                  <a:cs typeface="Arial"/>
                </a:rPr>
                <a:t>Выставка «Молодые ученые будущего России»</a:t>
              </a:r>
              <a:endParaRPr sz="1400">
                <a:solidFill>
                  <a:srgbClr val="FFFFFF"/>
                </a:solidFill>
                <a:latin typeface="Arial"/>
                <a:ea typeface="Arial"/>
                <a:cs typeface="Arial"/>
              </a:endParaRPr>
            </a:p>
          </p:txBody>
        </p:sp>
        <p:sp>
          <p:nvSpPr>
            <p:cNvPr hidden="false" id="216" name="Shape 216"/>
            <p:cNvSpPr txBox="false"/>
            <p:nvPr isPhoto="false"/>
          </p:nvSpPr>
          <p:spPr>
            <a:xfrm flipH="false" flipV="false" rot="0">
              <a:off x="0" y="2111760"/>
              <a:ext cx="10972800" cy="352801"/>
            </a:xfrm>
            <a:prstGeom prst="rect">
              <a:avLst/>
            </a:prstGeom>
            <a:solidFill>
              <a:srgbClr val="FFFFFF">
                <a:alpha val="90000"/>
              </a:srgbClr>
            </a:solidFill>
            <a:ln w="25400">
              <a:solidFill>
                <a:schemeClr val="accent1"/>
              </a:solidFill>
              <a:prstDash val="solid"/>
            </a:ln>
          </p:spPr>
          <p:txBody>
            <a:bodyPr anchor="t" bIns="45719" lIns="45719" rIns="45719" tIns="45719" wrap="square">
              <a:noAutofit/>
            </a:bodyPr>
            <a:p>
              <a:pPr algn="l">
                <a:spcBef>
                  <a:spcPts val="0"/>
                </a:spcBef>
                <a:spcAft>
                  <a:spcPts val="0"/>
                </a:spcAft>
              </a:pPr>
              <a:endParaRPr>
                <a:solidFill>
                  <a:schemeClr val="tx1"/>
                </a:solidFill>
                <a:latin typeface="Arial"/>
                <a:ea typeface="Arial"/>
                <a:cs typeface="Arial"/>
              </a:endParaRPr>
            </a:p>
          </p:txBody>
        </p:sp>
        <p:sp>
          <p:nvSpPr>
            <p:cNvPr hidden="false" id="217" name="Shape 217"/>
            <p:cNvSpPr txBox="false"/>
            <p:nvPr isPhoto="false"/>
          </p:nvSpPr>
          <p:spPr>
            <a:xfrm flipH="false" flipV="false" rot="0">
              <a:off x="548640" y="1890001"/>
              <a:ext cx="7680960" cy="511622"/>
            </a:xfrm>
            <a:prstGeom prst="roundRect">
              <a:avLst>
                <a:gd fmla="val 16667" name="adj"/>
              </a:avLst>
            </a:prstGeom>
            <a:solidFill>
              <a:schemeClr val="accent1"/>
            </a:solidFill>
            <a:ln w="25400">
              <a:solidFill>
                <a:srgbClr val="FFFFFF"/>
              </a:solidFill>
              <a:prstDash val="solid"/>
            </a:ln>
          </p:spPr>
          <p:txBody>
            <a:bodyPr anchor="ctr" bIns="45719" lIns="45719" rIns="45719" tIns="45719" wrap="square">
              <a:noAutofit/>
            </a:bodyPr>
            <a:p>
              <a:pPr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400">
                  <a:solidFill>
                    <a:srgbClr val="FFFFFF"/>
                  </a:solidFill>
                  <a:latin typeface="Arial"/>
                  <a:ea typeface="Arial"/>
                  <a:cs typeface="Arial"/>
                </a:rPr>
                <a:t>Межрегиональная IT конференция «IT Connect 2023"  </a:t>
              </a:r>
              <a:endParaRPr sz="1400">
                <a:solidFill>
                  <a:srgbClr val="FFFFFF"/>
                </a:solidFill>
                <a:latin typeface="Arial"/>
                <a:ea typeface="Arial"/>
                <a:cs typeface="Arial"/>
              </a:endParaRPr>
            </a:p>
          </p:txBody>
        </p:sp>
        <p:sp>
          <p:nvSpPr>
            <p:cNvPr hidden="false" id="218" name="Shape 218"/>
            <p:cNvSpPr txBox="false"/>
            <p:nvPr isPhoto="false"/>
          </p:nvSpPr>
          <p:spPr>
            <a:xfrm flipH="false" flipV="false" rot="0">
              <a:off x="0" y="2746799"/>
              <a:ext cx="10972800" cy="352800"/>
            </a:xfrm>
            <a:prstGeom prst="rect">
              <a:avLst/>
            </a:prstGeom>
            <a:solidFill>
              <a:srgbClr val="FFFFFF">
                <a:alpha val="90000"/>
              </a:srgbClr>
            </a:solidFill>
            <a:ln w="25400">
              <a:solidFill>
                <a:schemeClr val="accent1"/>
              </a:solidFill>
              <a:prstDash val="solid"/>
            </a:ln>
          </p:spPr>
          <p:txBody>
            <a:bodyPr anchor="t" bIns="45719" lIns="45719" rIns="45719" tIns="45719" wrap="square">
              <a:noAutofit/>
            </a:bodyPr>
            <a:p>
              <a:pPr algn="l">
                <a:spcBef>
                  <a:spcPts val="0"/>
                </a:spcBef>
                <a:spcAft>
                  <a:spcPts val="0"/>
                </a:spcAft>
              </a:pPr>
              <a:endParaRPr>
                <a:solidFill>
                  <a:schemeClr val="tx1"/>
                </a:solidFill>
                <a:latin typeface="Arial"/>
                <a:ea typeface="Arial"/>
                <a:cs typeface="Arial"/>
              </a:endParaRPr>
            </a:p>
          </p:txBody>
        </p:sp>
        <p:sp>
          <p:nvSpPr>
            <p:cNvPr hidden="false" id="219" name="Shape 219"/>
            <p:cNvSpPr txBox="false"/>
            <p:nvPr isPhoto="false"/>
          </p:nvSpPr>
          <p:spPr>
            <a:xfrm flipH="false" flipV="false" rot="0">
              <a:off x="548640" y="2540160"/>
              <a:ext cx="7680960" cy="413281"/>
            </a:xfrm>
            <a:prstGeom prst="roundRect">
              <a:avLst>
                <a:gd fmla="val 16667" name="adj"/>
              </a:avLst>
            </a:prstGeom>
            <a:solidFill>
              <a:schemeClr val="accent1"/>
            </a:solidFill>
            <a:ln w="25400">
              <a:solidFill>
                <a:srgbClr val="FFFFFF"/>
              </a:solidFill>
              <a:prstDash val="solid"/>
            </a:ln>
          </p:spPr>
          <p:txBody>
            <a:bodyPr anchor="ctr" bIns="45719" lIns="45719" rIns="45719" tIns="45719" wrap="square">
              <a:noAutofit/>
            </a:bodyPr>
            <a:p>
              <a:pPr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sz="1400">
                <a:solidFill>
                  <a:srgbClr val="FFFFFF"/>
                </a:solidFill>
                <a:latin typeface="Arial"/>
                <a:ea typeface="Arial"/>
                <a:cs typeface="Arial"/>
              </a:endParaRPr>
            </a:p>
          </p:txBody>
        </p:sp>
        <p:sp>
          <p:nvSpPr>
            <p:cNvPr hidden="false" id="220" name="Shape 220"/>
            <p:cNvSpPr txBox="false"/>
            <p:nvPr isPhoto="false"/>
          </p:nvSpPr>
          <p:spPr>
            <a:xfrm flipH="false" flipV="false" rot="0">
              <a:off x="0" y="3381840"/>
              <a:ext cx="10972800" cy="352800"/>
            </a:xfrm>
            <a:prstGeom prst="rect">
              <a:avLst/>
            </a:prstGeom>
            <a:solidFill>
              <a:srgbClr val="FFFFFF">
                <a:alpha val="90000"/>
              </a:srgbClr>
            </a:solidFill>
            <a:ln w="25400">
              <a:solidFill>
                <a:schemeClr val="accent1"/>
              </a:solidFill>
              <a:prstDash val="solid"/>
            </a:ln>
          </p:spPr>
          <p:txBody>
            <a:bodyPr anchor="t" bIns="45719" lIns="45719" rIns="45719" tIns="45719" wrap="square">
              <a:noAutofit/>
            </a:bodyPr>
            <a:p>
              <a:pPr algn="l">
                <a:spcBef>
                  <a:spcPts val="0"/>
                </a:spcBef>
                <a:spcAft>
                  <a:spcPts val="0"/>
                </a:spcAft>
              </a:pPr>
              <a:endParaRPr>
                <a:solidFill>
                  <a:schemeClr val="tx1"/>
                </a:solidFill>
                <a:latin typeface="Arial"/>
                <a:ea typeface="Arial"/>
                <a:cs typeface="Arial"/>
              </a:endParaRPr>
            </a:p>
          </p:txBody>
        </p:sp>
        <p:sp>
          <p:nvSpPr>
            <p:cNvPr hidden="false" id="221" name="Shape 221"/>
            <p:cNvSpPr txBox="false"/>
            <p:nvPr isPhoto="false"/>
          </p:nvSpPr>
          <p:spPr>
            <a:xfrm flipH="false" flipV="false" rot="0">
              <a:off x="548640" y="3187800"/>
              <a:ext cx="7680960" cy="413280"/>
            </a:xfrm>
            <a:prstGeom prst="roundRect">
              <a:avLst>
                <a:gd fmla="val 16667" name="adj"/>
              </a:avLst>
            </a:prstGeom>
            <a:solidFill>
              <a:schemeClr val="accent1"/>
            </a:solidFill>
            <a:ln w="25400">
              <a:solidFill>
                <a:srgbClr val="FFFFFF"/>
              </a:solidFill>
              <a:prstDash val="solid"/>
            </a:ln>
          </p:spPr>
          <p:txBody>
            <a:bodyPr anchor="ctr" bIns="45719" lIns="45719" rIns="45719" tIns="45719" wrap="square">
              <a:noAutofit/>
            </a:bodyPr>
            <a:p>
              <a:pPr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sz="1400">
                <a:solidFill>
                  <a:srgbClr val="FFFFFF"/>
                </a:solidFill>
                <a:latin typeface="Arial"/>
                <a:ea typeface="Arial"/>
                <a:cs typeface="Arial"/>
              </a:endParaRPr>
            </a:p>
          </p:txBody>
        </p:sp>
        <p:sp>
          <p:nvSpPr>
            <p:cNvPr hidden="false" id="222" name="Shape 222"/>
            <p:cNvSpPr txBox="false"/>
            <p:nvPr isPhoto="false"/>
          </p:nvSpPr>
          <p:spPr>
            <a:xfrm flipH="false" flipV="false" rot="0">
              <a:off x="0" y="4016881"/>
              <a:ext cx="10972800" cy="352800"/>
            </a:xfrm>
            <a:prstGeom prst="rect">
              <a:avLst/>
            </a:prstGeom>
            <a:solidFill>
              <a:srgbClr val="FFFFFF">
                <a:alpha val="90000"/>
              </a:srgbClr>
            </a:solidFill>
            <a:ln w="25400">
              <a:solidFill>
                <a:schemeClr val="accent1"/>
              </a:solidFill>
              <a:prstDash val="solid"/>
            </a:ln>
          </p:spPr>
          <p:txBody>
            <a:bodyPr anchor="t" bIns="45719" lIns="45719" rIns="45719" tIns="45719" wrap="square">
              <a:noAutofit/>
            </a:bodyPr>
            <a:p>
              <a:pPr algn="l">
                <a:spcBef>
                  <a:spcPts val="0"/>
                </a:spcBef>
                <a:spcAft>
                  <a:spcPts val="0"/>
                </a:spcAft>
              </a:pPr>
              <a:endParaRPr>
                <a:solidFill>
                  <a:schemeClr val="tx1"/>
                </a:solidFill>
                <a:latin typeface="Arial"/>
                <a:ea typeface="Arial"/>
                <a:cs typeface="Arial"/>
              </a:endParaRPr>
            </a:p>
          </p:txBody>
        </p:sp>
        <p:sp>
          <p:nvSpPr>
            <p:cNvPr hidden="false" id="223" name="Shape 223"/>
            <p:cNvSpPr txBox="false"/>
            <p:nvPr isPhoto="false"/>
          </p:nvSpPr>
          <p:spPr>
            <a:xfrm flipH="false" flipV="false" rot="0">
              <a:off x="548640" y="3810240"/>
              <a:ext cx="7680960" cy="413280"/>
            </a:xfrm>
            <a:prstGeom prst="roundRect">
              <a:avLst>
                <a:gd fmla="val 16667" name="adj"/>
              </a:avLst>
            </a:prstGeom>
            <a:solidFill>
              <a:schemeClr val="accent1"/>
            </a:solidFill>
            <a:ln w="25400">
              <a:solidFill>
                <a:srgbClr val="FFFFFF"/>
              </a:solidFill>
              <a:prstDash val="solid"/>
            </a:ln>
          </p:spPr>
          <p:txBody>
            <a:bodyPr anchor="ctr" bIns="45719" lIns="45719" rIns="45719" tIns="45719" wrap="square">
              <a:noAutofit/>
            </a:bodyPr>
            <a:p>
              <a:pPr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sz="1400">
                <a:solidFill>
                  <a:srgbClr val="FFFFFF"/>
                </a:solidFill>
                <a:latin typeface="Arial"/>
                <a:ea typeface="Arial"/>
                <a:cs typeface="Arial"/>
              </a:endParaRPr>
            </a:p>
          </p:txBody>
        </p:sp>
      </p:grpSp>
      <p:sp>
        <p:nvSpPr>
          <p:cNvPr hidden="false" id="224" name="Shape 224"/>
          <p:cNvSpPr txBox="false"/>
          <p:nvPr isPhoto="false"/>
        </p:nvSpPr>
        <p:spPr>
          <a:xfrm flipH="false" flipV="false" rot="0">
            <a:off x="484909" y="5905897"/>
            <a:ext cx="10972800" cy="352800"/>
          </a:xfrm>
          <a:prstGeom prst="rect">
            <a:avLst/>
          </a:prstGeom>
          <a:solidFill>
            <a:srgbClr val="FFFFFF">
              <a:alpha val="90000"/>
            </a:srgbClr>
          </a:solidFill>
          <a:ln w="25400">
            <a:solidFill>
              <a:schemeClr val="accent1"/>
            </a:solidFill>
            <a:prstDash val="solid"/>
          </a:ln>
        </p:spPr>
        <p:txBody>
          <a:bodyPr anchor="t" bIns="45719" lIns="45719" rIns="45719" tIns="45719" wrap="square">
            <a:noAutofit/>
          </a:bodyPr>
          <a:p>
            <a:pPr algn="l">
              <a:spcBef>
                <a:spcPts val="0"/>
              </a:spcBef>
              <a:spcAft>
                <a:spcPts val="0"/>
              </a:spcAft>
            </a:pPr>
            <a:endParaRPr>
              <a:solidFill>
                <a:schemeClr val="tx1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hidden="false" id="225" name="Shape 225"/>
          <p:cNvSpPr txBox="false"/>
          <p:nvPr isPhoto="false"/>
        </p:nvSpPr>
        <p:spPr>
          <a:xfrm flipH="false" flipV="false" rot="0">
            <a:off x="1033549" y="5812391"/>
            <a:ext cx="7680960" cy="413280"/>
          </a:xfrm>
          <a:prstGeom prst="roundRect">
            <a:avLst>
              <a:gd fmla="val 16667" name="adj"/>
            </a:avLst>
          </a:prstGeom>
          <a:solidFill>
            <a:schemeClr val="accent1"/>
          </a:solidFill>
          <a:ln w="25400">
            <a:solidFill>
              <a:srgbClr val="FFFFFF"/>
            </a:solidFill>
            <a:prstDash val="solid"/>
          </a:ln>
        </p:spPr>
        <p:txBody>
          <a:bodyPr anchor="ctr" bIns="45719" lIns="45719" rIns="45719" tIns="45719" wrap="square">
            <a:noAutofit/>
          </a:bodyPr>
          <a:p>
            <a:pPr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</a:pPr>
            <a:endParaRPr sz="1400">
              <a:solidFill>
                <a:srgbClr val="FF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hidden="false" id="226" name="Shape 226"/>
          <p:cNvSpPr txBox="false"/>
          <p:nvPr isPhoto="false"/>
        </p:nvSpPr>
        <p:spPr>
          <a:xfrm flipH="false" flipV="false" rot="0">
            <a:off x="484909" y="6412684"/>
            <a:ext cx="10972800" cy="352801"/>
          </a:xfrm>
          <a:prstGeom prst="rect">
            <a:avLst/>
          </a:prstGeom>
          <a:solidFill>
            <a:srgbClr val="FFFFFF">
              <a:alpha val="90000"/>
            </a:srgbClr>
          </a:solidFill>
          <a:ln w="25400">
            <a:solidFill>
              <a:schemeClr val="accent1"/>
            </a:solidFill>
            <a:prstDash val="solid"/>
          </a:ln>
        </p:spPr>
        <p:txBody>
          <a:bodyPr anchor="t" bIns="45719" lIns="45719" rIns="45719" tIns="45719" wrap="square">
            <a:noAutofit/>
          </a:bodyPr>
          <a:p>
            <a:pPr algn="l">
              <a:spcBef>
                <a:spcPts val="0"/>
              </a:spcBef>
              <a:spcAft>
                <a:spcPts val="0"/>
              </a:spcAft>
            </a:pPr>
            <a:endParaRPr>
              <a:solidFill>
                <a:schemeClr val="tx1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hidden="false" id="227" name="Shape 227"/>
          <p:cNvSpPr txBox="false"/>
          <p:nvPr isPhoto="false"/>
        </p:nvSpPr>
        <p:spPr>
          <a:xfrm flipH="false" flipV="false" rot="0">
            <a:off x="1029682" y="6319178"/>
            <a:ext cx="7680960" cy="413280"/>
          </a:xfrm>
          <a:prstGeom prst="roundRect">
            <a:avLst>
              <a:gd fmla="val 16667" name="adj"/>
            </a:avLst>
          </a:prstGeom>
          <a:solidFill>
            <a:schemeClr val="accent1"/>
          </a:solidFill>
          <a:ln w="25400">
            <a:solidFill>
              <a:srgbClr val="FFFFFF"/>
            </a:solidFill>
            <a:prstDash val="solid"/>
          </a:ln>
        </p:spPr>
        <p:txBody>
          <a:bodyPr anchor="ctr" bIns="45719" lIns="45719" rIns="45719" tIns="45719" wrap="square">
            <a:noAutofit/>
          </a:bodyPr>
          <a:p>
            <a:pPr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</a:pPr>
            <a:endParaRPr sz="1400">
              <a:solidFill>
                <a:srgbClr val="FFFFFF"/>
              </a:solidFill>
              <a:latin typeface="Arial"/>
              <a:ea typeface="Arial"/>
              <a:cs typeface="Arial"/>
            </a:endParaRPr>
          </a:p>
        </p:txBody>
      </p:sp>
    </p:spTree>
  </p:cSld>
</p:sld>
</file>

<file path=ppt/slides/slide14.xml><?xml version="1.0" encoding="utf-8"?>
<p:sld xmlns:a="http://schemas.openxmlformats.org/drawingml/2006/main" xmlns:a14="http://schemas.microsoft.com/office/drawing/2010/main" xmlns:a15="http://schemas.microsoft.com/office/drawing/2012/main" xmlns:asvg="http://schemas.microsoft.com/office/drawing/2016/SVG/main" xmlns:c="http://schemas.openxmlformats.org/drawingml/2006/chart" xmlns:co="http://ncloudtech.com" xmlns:co-ooxml="http://ncloudtech.com/ooxml" xmlns:m="http://schemas.openxmlformats.org/officeDocument/2006/math" xmlns:mc="http://schemas.openxmlformats.org/markup-compatibility/2006" xmlns:o="urn:schemas-microsoft-com:office:office" xmlns:p="http://schemas.openxmlformats.org/presentationml/2006/main" xmlns:p14="http://schemas.microsoft.com/office/powerpoint/2010/main" xmlns:pic="http://schemas.openxmlformats.org/drawingml/2006/picture" xmlns:r="http://schemas.openxmlformats.org/officeDocument/2006/relationships" xmlns:s="http://schemas.openxmlformats.org/officeDocument/2006/sharedTypes" xmlns:sl="http://schemas.openxmlformats.org/schemaLibrary/2006/main" xmlns:v="urn:schemas-microsoft-com:vml" xmlns:w="http://schemas.openxmlformats.org/wordprocessingml/2006/main" xmlns:w10="urn:schemas-microsoft-com:office:word" xmlns:w14="http://schemas.microsoft.com/office/word/2010/wordml" xmlns:w15="http://schemas.microsoft.com/office/word/2012/wordml" xmlns:wp="http://schemas.openxmlformats.org/drawingml/2006/wordprocessingDrawing" xmlns:wpg="http://schemas.microsoft.com/office/word/2010/wordprocessingGroup" xmlns:wps="http://schemas.microsoft.com/office/word/2010/wordprocessingShape" xmlns:x="urn:schemas-microsoft-com:office:excel" xmlns:x12ac="http://schemas.microsoft.com/office/spreadsheetml/2011/1/ac" xmlns:x14="http://schemas.microsoft.com/office/spreadsheetml/2009/9/main" xmlns:xdr="http://schemas.openxmlformats.org/drawingml/2006/spreadsheetDrawing" xmlns:xm="http://schemas.microsoft.com/office/excel/2006/main" mc:Ignorable="co co-ooxml w14 x14 w15" show="true" showMasterSp="true">
  <p:cSld name="">
    <p:spTree>
      <p:nvGrpSpPr>
        <p:cNvPr hidden="false" id="228" name="GroupShape 228"/>
        <p:cNvGrpSpPr/>
        <p:nvPr isPhoto="false"/>
      </p:nvGrpSpPr>
      <p:grpSpPr>
        <a:xfrm flipH="false" flipV="false" rot="0">
          <a:off x="0" y="0"/>
          <a:ext cx="0" cy="0"/>
          <a:chOff x="0" y="0"/>
          <a:chExt cx="0" cy="0"/>
        </a:xfrm>
      </p:grpSpPr>
      <p:sp>
        <p:nvSpPr>
          <p:cNvPr hidden="false" id="229" name="Shape 229"/>
          <p:cNvSpPr txBox="true"/>
          <p:nvPr isPhoto="false">
            <p:ph idx="0" type="title"/>
          </p:nvPr>
        </p:nvSpPr>
        <p:spPr>
          <a:xfrm flipH="false" flipV="false" rot="0">
            <a:off x="609600" y="365125"/>
            <a:ext cx="10515600" cy="1460500"/>
          </a:xfrm>
          <a:prstGeom prst="rect">
            <a:avLst/>
          </a:prstGeom>
          <a:solidFill>
            <a:srgbClr val="5B9BD5"/>
          </a:solidFill>
        </p:spPr>
        <p:txBody>
          <a:bodyPr/>
          <a:lstStyle>
            <a:defPPr/>
            <a:lvl1pPr lvl="0">
              <a:defRPr sz="3600"/>
            </a:lvl1pPr>
          </a:lstStyle>
          <a:p>
            <a:pPr algn="l">
              <a:spcBef>
                <a:spcPts val="0"/>
              </a:spcBef>
              <a:spcAft>
                <a:spcPts val="0"/>
              </a:spcAft>
            </a:pPr>
            <a:r>
              <a:t>Участие в общественно-значимых мероприятиях республиканского уровня</a:t>
            </a:r>
          </a:p>
        </p:txBody>
      </p:sp>
      <p:grpSp>
        <p:nvGrpSpPr>
          <p:cNvPr hidden="false" id="230" name="Shape 230"/>
          <p:cNvGrpSpPr/>
          <p:nvPr isPhoto="false"/>
        </p:nvGrpSpPr>
        <p:grpSpPr>
          <a:xfrm flipH="false" flipV="false" rot="0">
            <a:off x="609600" y="1945041"/>
            <a:ext cx="10972800" cy="4369681"/>
            <a:chOff x="0" y="0"/>
            <a:chExt cx="10972800" cy="4369681"/>
          </a:xfrm>
        </p:grpSpPr>
        <p:sp>
          <p:nvSpPr>
            <p:cNvPr hidden="false" id="231" name="Shape 231"/>
            <p:cNvSpPr txBox="false"/>
            <p:nvPr isPhoto="false"/>
          </p:nvSpPr>
          <p:spPr>
            <a:xfrm flipH="false" flipV="false" rot="0">
              <a:off x="0" y="206640"/>
              <a:ext cx="10972800" cy="352801"/>
            </a:xfrm>
            <a:prstGeom prst="rect">
              <a:avLst/>
            </a:prstGeom>
            <a:solidFill>
              <a:srgbClr val="FFFFFF">
                <a:alpha val="90000"/>
              </a:srgbClr>
            </a:solidFill>
            <a:ln w="25400">
              <a:solidFill>
                <a:schemeClr val="accent1"/>
              </a:solidFill>
              <a:prstDash val="solid"/>
            </a:ln>
          </p:spPr>
          <p:txBody>
            <a:bodyPr anchor="t" bIns="45719" lIns="45719" rIns="45719" tIns="45719" wrap="square">
              <a:noAutofit/>
            </a:bodyPr>
            <a:p>
              <a:pPr algn="l">
                <a:spcBef>
                  <a:spcPts val="0"/>
                </a:spcBef>
                <a:spcAft>
                  <a:spcPts val="0"/>
                </a:spcAft>
              </a:pPr>
              <a:endParaRPr>
                <a:solidFill>
                  <a:schemeClr val="tx1"/>
                </a:solidFill>
                <a:latin typeface="Arial"/>
                <a:ea typeface="Arial"/>
                <a:cs typeface="Arial"/>
              </a:endParaRPr>
            </a:p>
          </p:txBody>
        </p:sp>
        <p:sp>
          <p:nvSpPr>
            <p:cNvPr hidden="false" id="232" name="Shape 232"/>
            <p:cNvSpPr txBox="false"/>
            <p:nvPr isPhoto="false"/>
          </p:nvSpPr>
          <p:spPr>
            <a:xfrm flipH="false" flipV="false" rot="0">
              <a:off x="548640" y="0"/>
              <a:ext cx="7680960" cy="413281"/>
            </a:xfrm>
            <a:prstGeom prst="roundRect">
              <a:avLst>
                <a:gd fmla="val 16667" name="adj"/>
              </a:avLst>
            </a:prstGeom>
            <a:solidFill>
              <a:schemeClr val="accent1"/>
            </a:solidFill>
            <a:ln w="25400">
              <a:solidFill>
                <a:srgbClr val="FFFFFF"/>
              </a:solidFill>
              <a:prstDash val="solid"/>
            </a:ln>
          </p:spPr>
          <p:txBody>
            <a:bodyPr anchor="ctr" bIns="45719" lIns="45719" rIns="45719" tIns="45719" wrap="square">
              <a:noAutofit/>
            </a:bodyPr>
            <a:p>
              <a:pPr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400">
                  <a:solidFill>
                    <a:srgbClr val="FFFFFF"/>
                  </a:solidFill>
                  <a:latin typeface="Arial"/>
                  <a:ea typeface="Arial"/>
                  <a:cs typeface="Arial"/>
                </a:rPr>
                <a:t>Хакатон </a:t>
              </a:r>
              <a:endParaRPr sz="1400">
                <a:solidFill>
                  <a:srgbClr val="FFFFFF"/>
                </a:solidFill>
                <a:latin typeface="Arial"/>
                <a:ea typeface="Arial"/>
                <a:cs typeface="Arial"/>
              </a:endParaRPr>
            </a:p>
          </p:txBody>
        </p:sp>
        <p:sp>
          <p:nvSpPr>
            <p:cNvPr hidden="false" id="233" name="Shape 233"/>
            <p:cNvSpPr txBox="false"/>
            <p:nvPr isPhoto="false"/>
          </p:nvSpPr>
          <p:spPr>
            <a:xfrm flipH="false" flipV="false" rot="0">
              <a:off x="0" y="841680"/>
              <a:ext cx="10972800" cy="352801"/>
            </a:xfrm>
            <a:prstGeom prst="rect">
              <a:avLst/>
            </a:prstGeom>
            <a:solidFill>
              <a:srgbClr val="FFFFFF">
                <a:alpha val="90000"/>
              </a:srgbClr>
            </a:solidFill>
            <a:ln w="25400">
              <a:solidFill>
                <a:schemeClr val="accent1"/>
              </a:solidFill>
              <a:prstDash val="solid"/>
            </a:ln>
          </p:spPr>
          <p:txBody>
            <a:bodyPr anchor="t" bIns="45719" lIns="45719" rIns="45719" tIns="45719" wrap="square">
              <a:noAutofit/>
            </a:bodyPr>
            <a:p>
              <a:pPr algn="l">
                <a:spcBef>
                  <a:spcPts val="0"/>
                </a:spcBef>
                <a:spcAft>
                  <a:spcPts val="0"/>
                </a:spcAft>
              </a:pPr>
              <a:endParaRPr>
                <a:solidFill>
                  <a:schemeClr val="tx1"/>
                </a:solidFill>
                <a:latin typeface="Arial"/>
                <a:ea typeface="Arial"/>
                <a:cs typeface="Arial"/>
              </a:endParaRPr>
            </a:p>
          </p:txBody>
        </p:sp>
        <p:sp>
          <p:nvSpPr>
            <p:cNvPr hidden="false" id="234" name="Shape 234"/>
            <p:cNvSpPr txBox="false"/>
            <p:nvPr isPhoto="false"/>
          </p:nvSpPr>
          <p:spPr>
            <a:xfrm flipH="false" flipV="false" rot="0">
              <a:off x="548640" y="635040"/>
              <a:ext cx="7680960" cy="413281"/>
            </a:xfrm>
            <a:prstGeom prst="roundRect">
              <a:avLst>
                <a:gd fmla="val 16667" name="adj"/>
              </a:avLst>
            </a:prstGeom>
            <a:solidFill>
              <a:schemeClr val="accent1"/>
            </a:solidFill>
            <a:ln w="25400">
              <a:solidFill>
                <a:srgbClr val="FFFFFF"/>
              </a:solidFill>
              <a:prstDash val="solid"/>
            </a:ln>
          </p:spPr>
          <p:txBody>
            <a:bodyPr anchor="ctr" bIns="45719" lIns="45719" rIns="45719" tIns="45719" wrap="square">
              <a:noAutofit/>
            </a:bodyPr>
            <a:p>
              <a:pPr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400">
                  <a:solidFill>
                    <a:srgbClr val="FFFFFF"/>
                  </a:solidFill>
                  <a:latin typeface="Arial"/>
                  <a:ea typeface="Arial"/>
                  <a:cs typeface="Arial"/>
                </a:rPr>
                <a:t>Флешмоб ко дню Конституции ЧР</a:t>
              </a:r>
              <a:endParaRPr sz="1400">
                <a:solidFill>
                  <a:srgbClr val="FFFFFF"/>
                </a:solidFill>
                <a:latin typeface="Arial"/>
                <a:ea typeface="Arial"/>
                <a:cs typeface="Arial"/>
              </a:endParaRPr>
            </a:p>
          </p:txBody>
        </p:sp>
        <p:sp>
          <p:nvSpPr>
            <p:cNvPr hidden="false" id="235" name="Shape 235"/>
            <p:cNvSpPr txBox="false"/>
            <p:nvPr isPhoto="false"/>
          </p:nvSpPr>
          <p:spPr>
            <a:xfrm flipH="false" flipV="false" rot="0">
              <a:off x="0" y="1476720"/>
              <a:ext cx="10972800" cy="352801"/>
            </a:xfrm>
            <a:prstGeom prst="rect">
              <a:avLst/>
            </a:prstGeom>
            <a:solidFill>
              <a:srgbClr val="FFFFFF">
                <a:alpha val="90000"/>
              </a:srgbClr>
            </a:solidFill>
            <a:ln w="25400">
              <a:solidFill>
                <a:schemeClr val="accent1"/>
              </a:solidFill>
              <a:prstDash val="solid"/>
            </a:ln>
          </p:spPr>
          <p:txBody>
            <a:bodyPr anchor="t" bIns="45719" lIns="45719" rIns="45719" tIns="45719" wrap="square">
              <a:noAutofit/>
            </a:bodyPr>
            <a:p>
              <a:pPr algn="l">
                <a:spcBef>
                  <a:spcPts val="0"/>
                </a:spcBef>
                <a:spcAft>
                  <a:spcPts val="0"/>
                </a:spcAft>
              </a:pPr>
              <a:endParaRPr>
                <a:solidFill>
                  <a:schemeClr val="tx1"/>
                </a:solidFill>
                <a:latin typeface="Arial"/>
                <a:ea typeface="Arial"/>
                <a:cs typeface="Arial"/>
              </a:endParaRPr>
            </a:p>
          </p:txBody>
        </p:sp>
        <p:sp>
          <p:nvSpPr>
            <p:cNvPr hidden="false" id="236" name="Shape 236"/>
            <p:cNvSpPr txBox="false"/>
            <p:nvPr isPhoto="false"/>
          </p:nvSpPr>
          <p:spPr>
            <a:xfrm flipH="false" flipV="false" rot="0">
              <a:off x="548640" y="1270080"/>
              <a:ext cx="7680960" cy="413280"/>
            </a:xfrm>
            <a:prstGeom prst="roundRect">
              <a:avLst>
                <a:gd fmla="val 16667" name="adj"/>
              </a:avLst>
            </a:prstGeom>
            <a:solidFill>
              <a:schemeClr val="accent1"/>
            </a:solidFill>
            <a:ln w="25400">
              <a:solidFill>
                <a:srgbClr val="FFFFFF"/>
              </a:solidFill>
              <a:prstDash val="solid"/>
            </a:ln>
          </p:spPr>
          <p:txBody>
            <a:bodyPr anchor="ctr" bIns="45719" lIns="45719" rIns="45719" tIns="45719" wrap="square">
              <a:noAutofit/>
            </a:bodyPr>
            <a:p>
              <a:pPr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sz="1400">
                <a:solidFill>
                  <a:srgbClr val="FFFFFF"/>
                </a:solidFill>
                <a:latin typeface="Arial"/>
                <a:ea typeface="Arial"/>
                <a:cs typeface="Arial"/>
              </a:endParaRPr>
            </a:p>
          </p:txBody>
        </p:sp>
        <p:sp>
          <p:nvSpPr>
            <p:cNvPr hidden="false" id="237" name="Shape 237"/>
            <p:cNvSpPr txBox="false"/>
            <p:nvPr isPhoto="false"/>
          </p:nvSpPr>
          <p:spPr>
            <a:xfrm flipH="false" flipV="false" rot="0">
              <a:off x="0" y="2111760"/>
              <a:ext cx="10972800" cy="352800"/>
            </a:xfrm>
            <a:prstGeom prst="rect">
              <a:avLst/>
            </a:prstGeom>
            <a:solidFill>
              <a:srgbClr val="FFFFFF">
                <a:alpha val="90000"/>
              </a:srgbClr>
            </a:solidFill>
            <a:ln w="25400">
              <a:solidFill>
                <a:schemeClr val="accent1"/>
              </a:solidFill>
              <a:prstDash val="solid"/>
            </a:ln>
          </p:spPr>
          <p:txBody>
            <a:bodyPr anchor="t" bIns="45719" lIns="45719" rIns="45719" tIns="45719" wrap="square">
              <a:noAutofit/>
            </a:bodyPr>
            <a:p>
              <a:pPr algn="l">
                <a:spcBef>
                  <a:spcPts val="0"/>
                </a:spcBef>
                <a:spcAft>
                  <a:spcPts val="0"/>
                </a:spcAft>
              </a:pPr>
              <a:endParaRPr>
                <a:solidFill>
                  <a:schemeClr val="tx1"/>
                </a:solidFill>
                <a:latin typeface="Arial"/>
                <a:ea typeface="Arial"/>
                <a:cs typeface="Arial"/>
              </a:endParaRPr>
            </a:p>
          </p:txBody>
        </p:sp>
        <p:sp>
          <p:nvSpPr>
            <p:cNvPr hidden="false" id="238" name="Shape 238"/>
            <p:cNvSpPr txBox="false"/>
            <p:nvPr isPhoto="false"/>
          </p:nvSpPr>
          <p:spPr>
            <a:xfrm flipH="false" flipV="false" rot="0">
              <a:off x="548640" y="1905119"/>
              <a:ext cx="7680960" cy="413280"/>
            </a:xfrm>
            <a:prstGeom prst="roundRect">
              <a:avLst>
                <a:gd fmla="val 16667" name="adj"/>
              </a:avLst>
            </a:prstGeom>
            <a:solidFill>
              <a:schemeClr val="accent1"/>
            </a:solidFill>
            <a:ln w="25400">
              <a:solidFill>
                <a:srgbClr val="FFFFFF"/>
              </a:solidFill>
              <a:prstDash val="solid"/>
            </a:ln>
          </p:spPr>
          <p:txBody>
            <a:bodyPr anchor="ctr" bIns="45719" lIns="45719" rIns="45719" tIns="45719" wrap="square">
              <a:noAutofit/>
            </a:bodyPr>
            <a:p>
              <a:pPr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sz="1400">
                <a:solidFill>
                  <a:srgbClr val="FFFFFF"/>
                </a:solidFill>
                <a:latin typeface="Arial"/>
                <a:ea typeface="Arial"/>
                <a:cs typeface="Arial"/>
              </a:endParaRPr>
            </a:p>
          </p:txBody>
        </p:sp>
        <p:sp>
          <p:nvSpPr>
            <p:cNvPr hidden="false" id="239" name="Shape 239"/>
            <p:cNvSpPr txBox="false"/>
            <p:nvPr isPhoto="false"/>
          </p:nvSpPr>
          <p:spPr>
            <a:xfrm flipH="false" flipV="false" rot="0">
              <a:off x="0" y="2746799"/>
              <a:ext cx="10972800" cy="352800"/>
            </a:xfrm>
            <a:prstGeom prst="rect">
              <a:avLst/>
            </a:prstGeom>
            <a:solidFill>
              <a:srgbClr val="FFFFFF">
                <a:alpha val="90000"/>
              </a:srgbClr>
            </a:solidFill>
            <a:ln w="25400">
              <a:solidFill>
                <a:schemeClr val="accent1"/>
              </a:solidFill>
              <a:prstDash val="solid"/>
            </a:ln>
          </p:spPr>
          <p:txBody>
            <a:bodyPr anchor="t" bIns="45719" lIns="45719" rIns="45719" tIns="45719" wrap="square">
              <a:noAutofit/>
            </a:bodyPr>
            <a:p>
              <a:pPr algn="l">
                <a:spcBef>
                  <a:spcPts val="0"/>
                </a:spcBef>
                <a:spcAft>
                  <a:spcPts val="0"/>
                </a:spcAft>
              </a:pPr>
              <a:endParaRPr>
                <a:solidFill>
                  <a:schemeClr val="tx1"/>
                </a:solidFill>
                <a:latin typeface="Arial"/>
                <a:ea typeface="Arial"/>
                <a:cs typeface="Arial"/>
              </a:endParaRPr>
            </a:p>
          </p:txBody>
        </p:sp>
        <p:sp>
          <p:nvSpPr>
            <p:cNvPr hidden="false" id="240" name="Shape 240"/>
            <p:cNvSpPr txBox="false"/>
            <p:nvPr isPhoto="false"/>
          </p:nvSpPr>
          <p:spPr>
            <a:xfrm flipH="false" flipV="false" rot="0">
              <a:off x="548640" y="2540160"/>
              <a:ext cx="7680960" cy="413280"/>
            </a:xfrm>
            <a:prstGeom prst="roundRect">
              <a:avLst>
                <a:gd fmla="val 16667" name="adj"/>
              </a:avLst>
            </a:prstGeom>
            <a:solidFill>
              <a:schemeClr val="accent1"/>
            </a:solidFill>
            <a:ln w="25400">
              <a:solidFill>
                <a:srgbClr val="FFFFFF"/>
              </a:solidFill>
              <a:prstDash val="solid"/>
            </a:ln>
          </p:spPr>
          <p:txBody>
            <a:bodyPr anchor="ctr" bIns="45719" lIns="45719" rIns="45719" tIns="45719" wrap="square">
              <a:noAutofit/>
            </a:bodyPr>
            <a:p>
              <a:pPr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sz="1400">
                <a:solidFill>
                  <a:srgbClr val="FFFFFF"/>
                </a:solidFill>
                <a:latin typeface="Arial"/>
                <a:ea typeface="Arial"/>
                <a:cs typeface="Arial"/>
              </a:endParaRPr>
            </a:p>
          </p:txBody>
        </p:sp>
        <p:sp>
          <p:nvSpPr>
            <p:cNvPr hidden="false" id="241" name="Shape 241"/>
            <p:cNvSpPr txBox="false"/>
            <p:nvPr isPhoto="false"/>
          </p:nvSpPr>
          <p:spPr>
            <a:xfrm flipH="false" flipV="false" rot="0">
              <a:off x="0" y="3381840"/>
              <a:ext cx="10972800" cy="352800"/>
            </a:xfrm>
            <a:prstGeom prst="rect">
              <a:avLst/>
            </a:prstGeom>
            <a:solidFill>
              <a:srgbClr val="FFFFFF">
                <a:alpha val="90000"/>
              </a:srgbClr>
            </a:solidFill>
            <a:ln w="25400">
              <a:solidFill>
                <a:schemeClr val="accent1"/>
              </a:solidFill>
              <a:prstDash val="solid"/>
            </a:ln>
          </p:spPr>
          <p:txBody>
            <a:bodyPr anchor="t" bIns="45719" lIns="45719" rIns="45719" tIns="45719" wrap="square">
              <a:noAutofit/>
            </a:bodyPr>
            <a:p>
              <a:pPr algn="l">
                <a:spcBef>
                  <a:spcPts val="0"/>
                </a:spcBef>
                <a:spcAft>
                  <a:spcPts val="0"/>
                </a:spcAft>
              </a:pPr>
              <a:endParaRPr>
                <a:solidFill>
                  <a:schemeClr val="tx1"/>
                </a:solidFill>
                <a:latin typeface="Arial"/>
                <a:ea typeface="Arial"/>
                <a:cs typeface="Arial"/>
              </a:endParaRPr>
            </a:p>
          </p:txBody>
        </p:sp>
        <p:sp>
          <p:nvSpPr>
            <p:cNvPr hidden="false" id="242" name="Shape 242"/>
            <p:cNvSpPr txBox="false"/>
            <p:nvPr isPhoto="false"/>
          </p:nvSpPr>
          <p:spPr>
            <a:xfrm flipH="false" flipV="false" rot="0">
              <a:off x="480485" y="3182821"/>
              <a:ext cx="7819526" cy="413281"/>
            </a:xfrm>
            <a:prstGeom prst="roundRect">
              <a:avLst>
                <a:gd fmla="val 16667" name="adj"/>
              </a:avLst>
            </a:prstGeom>
            <a:solidFill>
              <a:schemeClr val="accent1"/>
            </a:solidFill>
            <a:ln w="25400">
              <a:solidFill>
                <a:srgbClr val="FFFFFF"/>
              </a:solidFill>
              <a:prstDash val="solid"/>
            </a:ln>
          </p:spPr>
          <p:txBody>
            <a:bodyPr anchor="ctr" bIns="45719" lIns="45719" rIns="45719" tIns="45719" wrap="square">
              <a:noAutofit/>
            </a:bodyPr>
            <a:p>
              <a:pPr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sz="1400">
                <a:solidFill>
                  <a:srgbClr val="FFFFFF"/>
                </a:solidFill>
                <a:latin typeface="Arial"/>
                <a:ea typeface="Arial"/>
                <a:cs typeface="Arial"/>
              </a:endParaRPr>
            </a:p>
          </p:txBody>
        </p:sp>
        <p:sp>
          <p:nvSpPr>
            <p:cNvPr hidden="false" id="243" name="Shape 243"/>
            <p:cNvSpPr txBox="false"/>
            <p:nvPr isPhoto="false"/>
          </p:nvSpPr>
          <p:spPr>
            <a:xfrm flipH="false" flipV="false" rot="0">
              <a:off x="0" y="4016880"/>
              <a:ext cx="10972800" cy="352801"/>
            </a:xfrm>
            <a:prstGeom prst="rect">
              <a:avLst/>
            </a:prstGeom>
            <a:solidFill>
              <a:srgbClr val="FFFFFF">
                <a:alpha val="90000"/>
              </a:srgbClr>
            </a:solidFill>
            <a:ln w="25400">
              <a:solidFill>
                <a:schemeClr val="accent1"/>
              </a:solidFill>
              <a:prstDash val="solid"/>
            </a:ln>
          </p:spPr>
          <p:txBody>
            <a:bodyPr anchor="t" bIns="45719" lIns="45719" rIns="45719" tIns="45719" wrap="square">
              <a:noAutofit/>
            </a:bodyPr>
            <a:p>
              <a:pPr algn="l">
                <a:spcBef>
                  <a:spcPts val="0"/>
                </a:spcBef>
                <a:spcAft>
                  <a:spcPts val="0"/>
                </a:spcAft>
              </a:pPr>
              <a:endParaRPr>
                <a:solidFill>
                  <a:schemeClr val="tx1"/>
                </a:solidFill>
                <a:latin typeface="Arial"/>
                <a:ea typeface="Arial"/>
                <a:cs typeface="Arial"/>
              </a:endParaRPr>
            </a:p>
          </p:txBody>
        </p:sp>
        <p:sp>
          <p:nvSpPr>
            <p:cNvPr hidden="false" id="244" name="Shape 244"/>
            <p:cNvSpPr txBox="false"/>
            <p:nvPr isPhoto="false"/>
          </p:nvSpPr>
          <p:spPr>
            <a:xfrm flipH="false" flipV="false" rot="0">
              <a:off x="548640" y="3810240"/>
              <a:ext cx="7680960" cy="413280"/>
            </a:xfrm>
            <a:prstGeom prst="roundRect">
              <a:avLst>
                <a:gd fmla="val 16667" name="adj"/>
              </a:avLst>
            </a:prstGeom>
            <a:solidFill>
              <a:schemeClr val="accent1"/>
            </a:solidFill>
            <a:ln w="25400">
              <a:solidFill>
                <a:srgbClr val="FFFFFF"/>
              </a:solidFill>
              <a:prstDash val="solid"/>
            </a:ln>
          </p:spPr>
          <p:txBody>
            <a:bodyPr anchor="ctr" bIns="45719" lIns="45719" rIns="45719" tIns="45719" wrap="square">
              <a:noAutofit/>
            </a:bodyPr>
            <a:p>
              <a:pPr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sz="1400">
                <a:solidFill>
                  <a:srgbClr val="FFFFFF"/>
                </a:solidFill>
                <a:latin typeface="Arial"/>
                <a:ea typeface="Arial"/>
                <a:cs typeface="Arial"/>
              </a:endParaRPr>
            </a:p>
          </p:txBody>
        </p:sp>
      </p:grpSp>
      <p:pic>
        <p:nvPicPr>
          <p:cNvPr hidden="false" id="246" name="Picture 246"/>
          <p:cNvPicPr preferRelativeResize="true"/>
          <p:nvPr isPhoto="false"/>
        </p:nvPicPr>
        <p:blipFill>
          <a:blip r:embed="rId1"/>
          <a:stretch/>
        </p:blipFill>
        <p:spPr>
          <a:xfrm flipH="false" flipV="false" rot="0">
            <a:off x="1" y="-26980"/>
            <a:ext cx="983433" cy="983433"/>
          </a:xfrm>
          <a:prstGeom prst="rect">
            <a:avLst/>
          </a:prstGeom>
          <a:ln w="12700">
            <a:prstDash val="solid"/>
          </a:ln>
        </p:spPr>
      </p:pic>
    </p:spTree>
  </p:cSld>
</p:sld>
</file>

<file path=ppt/slides/slide15.xml><?xml version="1.0" encoding="utf-8"?>
<p:sld xmlns:a="http://schemas.openxmlformats.org/drawingml/2006/main" xmlns:a14="http://schemas.microsoft.com/office/drawing/2010/main" xmlns:a15="http://schemas.microsoft.com/office/drawing/2012/main" xmlns:asvg="http://schemas.microsoft.com/office/drawing/2016/SVG/main" xmlns:c="http://schemas.openxmlformats.org/drawingml/2006/chart" xmlns:co="http://ncloudtech.com" xmlns:co-ooxml="http://ncloudtech.com/ooxml" xmlns:m="http://schemas.openxmlformats.org/officeDocument/2006/math" xmlns:mc="http://schemas.openxmlformats.org/markup-compatibility/2006" xmlns:o="urn:schemas-microsoft-com:office:office" xmlns:p="http://schemas.openxmlformats.org/presentationml/2006/main" xmlns:p14="http://schemas.microsoft.com/office/powerpoint/2010/main" xmlns:pic="http://schemas.openxmlformats.org/drawingml/2006/picture" xmlns:r="http://schemas.openxmlformats.org/officeDocument/2006/relationships" xmlns:s="http://schemas.openxmlformats.org/officeDocument/2006/sharedTypes" xmlns:sl="http://schemas.openxmlformats.org/schemaLibrary/2006/main" xmlns:v="urn:schemas-microsoft-com:vml" xmlns:w="http://schemas.openxmlformats.org/wordprocessingml/2006/main" xmlns:w10="urn:schemas-microsoft-com:office:word" xmlns:w14="http://schemas.microsoft.com/office/word/2010/wordml" xmlns:w15="http://schemas.microsoft.com/office/word/2012/wordml" xmlns:wp="http://schemas.openxmlformats.org/drawingml/2006/wordprocessingDrawing" xmlns:wpg="http://schemas.microsoft.com/office/word/2010/wordprocessingGroup" xmlns:wps="http://schemas.microsoft.com/office/word/2010/wordprocessingShape" xmlns:x="urn:schemas-microsoft-com:office:excel" xmlns:x12ac="http://schemas.microsoft.com/office/spreadsheetml/2011/1/ac" xmlns:x14="http://schemas.microsoft.com/office/spreadsheetml/2009/9/main" xmlns:xdr="http://schemas.openxmlformats.org/drawingml/2006/spreadsheetDrawing" xmlns:xm="http://schemas.microsoft.com/office/excel/2006/main" mc:Ignorable="co co-ooxml w14 x14 w15" show="true" showMasterSp="true">
  <p:cSld name="">
    <p:bg>
      <p:bgPr>
        <a:solidFill>
          <a:srgbClr val="E8EFF9"/>
        </a:solidFill>
      </p:bgPr>
    </p:bg>
    <p:spTree>
      <p:nvGrpSpPr>
        <p:cNvPr hidden="false" id="247" name="GroupShape 247"/>
        <p:cNvGrpSpPr/>
        <p:nvPr isPhoto="false"/>
      </p:nvGrpSpPr>
      <p:grpSpPr>
        <a:xfrm flipH="false" flipV="false" rot="0">
          <a:off x="0" y="0"/>
          <a:ext cx="0" cy="0"/>
          <a:chOff x="0" y="0"/>
          <a:chExt cx="0" cy="0"/>
        </a:xfrm>
      </p:grpSpPr>
      <p:sp>
        <p:nvSpPr>
          <p:cNvPr hidden="false" id="248" name="Shape 248"/>
          <p:cNvSpPr txBox="false"/>
          <p:nvPr isPhoto="false"/>
        </p:nvSpPr>
        <p:spPr>
          <a:xfrm flipH="false" flipV="false" rot="0">
            <a:off x="1781175" y="271463"/>
            <a:ext cx="8626475" cy="461962"/>
          </a:xfrm>
          <a:prstGeom prst="rect">
            <a:avLst/>
          </a:prstGeom>
          <a:noFill/>
          <a:ln>
            <a:noFill/>
          </a:ln>
        </p:spPr>
        <p:txBody>
          <a:bodyPr bIns="45720" lIns="91440" rIns="91440" tIns="45720" wrap="none">
            <a:spAutoFit/>
          </a:bodyPr>
          <a:lstStyle>
            <a:defPPr/>
            <a:lvl1pPr algn="l" lvl="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ea typeface="Arial"/>
                <a:cs typeface="Arial"/>
              </a:defRPr>
            </a:lvl1pPr>
            <a:lvl2pPr algn="l" indent="-285750" lvl="1" marL="74295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ea typeface="Arial"/>
                <a:cs typeface="Arial"/>
              </a:defRPr>
            </a:lvl2pPr>
            <a:lvl3pPr algn="l" indent="-228600" lvl="2" marL="1143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ea typeface="Arial"/>
                <a:cs typeface="Arial"/>
              </a:defRPr>
            </a:lvl3pPr>
            <a:lvl4pPr algn="l" indent="-228600" lvl="3" marL="1600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ea typeface="Arial"/>
                <a:cs typeface="Arial"/>
              </a:defRPr>
            </a:lvl4pPr>
            <a:lvl5pPr algn="l" indent="-228600" lvl="4" marL="20574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ea typeface="Arial"/>
                <a:cs typeface="Arial"/>
              </a:defRPr>
            </a:lvl5pPr>
            <a:lvl6pPr algn="l" indent="-228600" lvl="5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ea typeface="Arial"/>
                <a:cs typeface="Arial"/>
              </a:defRPr>
            </a:lvl6pPr>
            <a:lvl7pPr algn="l" indent="-228600" lvl="6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ea typeface="Arial"/>
                <a:cs typeface="Arial"/>
              </a:defRPr>
            </a:lvl7pPr>
            <a:lvl8pPr algn="l" indent="-228600" lvl="7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ea typeface="Arial"/>
                <a:cs typeface="Arial"/>
              </a:defRPr>
            </a:lvl8pPr>
            <a:lvl9pPr algn="l" indent="-228600" lvl="8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ea typeface="Arial"/>
                <a:cs typeface="Arial"/>
              </a:defRPr>
            </a:lvl9pPr>
          </a:lstStyle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b="true" sz="2400"/>
              <a:t>УЧАСТИЕ В НАУЧНО-ПРАКТИЧЕСКИХ КОНФЕРЕНЦИЯХ</a:t>
            </a:r>
          </a:p>
        </p:txBody>
      </p:sp>
      <p:sp>
        <p:nvSpPr>
          <p:cNvPr hidden="false" id="249" name="Shape 249"/>
          <p:cNvSpPr txBox="false"/>
          <p:nvPr isPhoto="false"/>
        </p:nvSpPr>
        <p:spPr>
          <a:xfrm flipH="false" flipV="false" rot="0"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anchor="ctr" bIns="45720" lIns="91440" rIns="91440" tIns="45720"/>
          <a:p>
            <a:pPr algn="ctr">
              <a:spcBef>
                <a:spcPts val="0"/>
              </a:spcBef>
              <a:spcAft>
                <a:spcPts val="0"/>
              </a:spcAft>
            </a:pPr>
            <a:endParaRPr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250" name="Shape 250"/>
          <p:cNvSpPr txBox="false"/>
          <p:nvPr isPhoto="false"/>
        </p:nvSpPr>
        <p:spPr>
          <a:xfrm flipH="false" flipV="false" rot="0"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txBody>
          <a:bodyPr anchor="ctr" bIns="45720" lIns="91440" rIns="91440" tIns="45720"/>
          <a:p>
            <a:pPr algn="ctr">
              <a:spcBef>
                <a:spcPts val="0"/>
              </a:spcBef>
              <a:spcAft>
                <a:spcPts val="0"/>
              </a:spcAft>
            </a:pPr>
            <a:endParaRPr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251" name="Shape 251"/>
          <p:cNvSpPr txBox="false"/>
          <p:nvPr isPhoto="false"/>
        </p:nvSpPr>
        <p:spPr>
          <a:xfrm flipH="false" flipV="false" rot="0"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txBody>
          <a:bodyPr anchor="ctr" bIns="45720" lIns="91440" rIns="91440" tIns="45720"/>
          <a:p>
            <a:pPr algn="ctr">
              <a:spcBef>
                <a:spcPts val="0"/>
              </a:spcBef>
              <a:spcAft>
                <a:spcPts val="0"/>
              </a:spcAft>
            </a:pPr>
            <a:endParaRPr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252" name="Shape 252"/>
          <p:cNvSpPr txBox="false"/>
          <p:nvPr isPhoto="false"/>
        </p:nvSpPr>
        <p:spPr>
          <a:xfrm flipH="false" flipV="false" rot="0">
            <a:off x="195263" y="1709738"/>
            <a:ext cx="11798300" cy="763586"/>
          </a:xfrm>
          <a:prstGeom prst="rect">
            <a:avLst/>
          </a:prstGeom>
          <a:solidFill>
            <a:srgbClr val="FFF2CB"/>
          </a:solidFill>
          <a:ln w="25400">
            <a:solidFill>
              <a:srgbClr val="F5BD14"/>
            </a:solidFill>
            <a:prstDash val="solid"/>
          </a:ln>
        </p:spPr>
        <p:txBody>
          <a:bodyPr anchor="ctr" bIns="45720" lIns="91440" rIns="91440" tIns="45720"/>
          <a:p>
            <a:pPr algn="ctr">
              <a:spcBef>
                <a:spcPts val="0"/>
              </a:spcBef>
              <a:spcAft>
                <a:spcPts val="0"/>
              </a:spcAft>
            </a:pPr>
            <a:endParaRPr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253" name="Shape 253"/>
          <p:cNvSpPr txBox="false"/>
          <p:nvPr isPhoto="false"/>
        </p:nvSpPr>
        <p:spPr>
          <a:xfrm flipH="false" flipV="false" rot="0">
            <a:off x="385762" y="1763713"/>
            <a:ext cx="11426825" cy="646111"/>
          </a:xfrm>
          <a:prstGeom prst="rect">
            <a:avLst/>
          </a:prstGeom>
          <a:noFill/>
          <a:ln>
            <a:noFill/>
          </a:ln>
        </p:spPr>
        <p:txBody>
          <a:bodyPr bIns="45720" lIns="91440" rIns="91440" tIns="45720">
            <a:spAutoFit/>
          </a:bodyPr>
          <a:lstStyle>
            <a:defPPr/>
            <a:lvl1pPr algn="l" lvl="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ea typeface="Arial"/>
                <a:cs typeface="Arial"/>
              </a:defRPr>
            </a:lvl1pPr>
            <a:lvl2pPr algn="l" indent="-285750" lvl="1" marL="74295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ea typeface="Arial"/>
                <a:cs typeface="Arial"/>
              </a:defRPr>
            </a:lvl2pPr>
            <a:lvl3pPr algn="l" indent="-228600" lvl="2" marL="1143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ea typeface="Arial"/>
                <a:cs typeface="Arial"/>
              </a:defRPr>
            </a:lvl3pPr>
            <a:lvl4pPr algn="l" indent="-228600" lvl="3" marL="1600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ea typeface="Arial"/>
                <a:cs typeface="Arial"/>
              </a:defRPr>
            </a:lvl4pPr>
            <a:lvl5pPr algn="l" indent="-228600" lvl="4" marL="20574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ea typeface="Arial"/>
                <a:cs typeface="Arial"/>
              </a:defRPr>
            </a:lvl5pPr>
            <a:lvl6pPr algn="l" indent="-228600" lvl="5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ea typeface="Arial"/>
                <a:cs typeface="Arial"/>
              </a:defRPr>
            </a:lvl6pPr>
            <a:lvl7pPr algn="l" indent="-228600" lvl="6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ea typeface="Arial"/>
                <a:cs typeface="Arial"/>
              </a:defRPr>
            </a:lvl7pPr>
            <a:lvl8pPr algn="l" indent="-228600" lvl="7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ea typeface="Arial"/>
                <a:cs typeface="Arial"/>
              </a:defRPr>
            </a:lvl8pPr>
            <a:lvl9pPr algn="l" indent="-228600" lvl="8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ea typeface="Arial"/>
                <a:cs typeface="Arial"/>
              </a:defRPr>
            </a:lvl9pPr>
          </a:lstStyle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i="true">
                <a:latin typeface="Calibri"/>
                <a:ea typeface="Calibri"/>
                <a:cs typeface="Calibri"/>
              </a:rPr>
              <a:t>Основные тезисы работы были представлены на</a:t>
            </a:r>
          </a:p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i="true">
                <a:latin typeface="Calibri"/>
                <a:ea typeface="Calibri"/>
                <a:cs typeface="Calibri"/>
              </a:rPr>
              <a:t>научно-практических конференциях:</a:t>
            </a:r>
          </a:p>
        </p:txBody>
      </p:sp>
      <p:graphicFrame>
        <p:nvGraphicFramePr>
          <p:cNvPr hidden="false" id="254" name="Table 254"/>
          <p:cNvGraphicFramePr/>
          <p:nvPr isPhoto="false"/>
        </p:nvGraphicFramePr>
        <p:xfrm flipH="false" flipV="false" rot="0">
          <a:off x="195263" y="2813050"/>
          <a:ext cx="11798300" cy="2231628"/>
        </p:xfrm>
        <a:graphic>
          <a:graphicData uri="http://schemas.openxmlformats.org/drawingml/2006/table">
            <a:tbl>
              <a:tblPr bandCol="false" bandRow="false" firstCol="false" firstRow="false" lastCol="false" lastRow="false"/>
              <a:tblGrid>
                <a:gridCol w="782637"/>
                <a:gridCol w="5116513"/>
                <a:gridCol w="2949575"/>
                <a:gridCol w="2949575"/>
              </a:tblGrid>
              <a:tr h="518116">
                <a:tc gridSpan="1" hMerge="false" rowSpan="1" vMerge="false"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algn="ctr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true" cap="none" i="false" strike="noStrike" sz="1400" u="none">
                          <a:solidFill>
                            <a:srgbClr val="4175B5"/>
                          </a:solidFill>
                          <a:latin typeface="Constantia"/>
                          <a:ea typeface="Constantia"/>
                          <a:cs typeface="Constantia"/>
                        </a:rPr>
                        <a:t>№</a:t>
                      </a:r>
                    </a:p>
                    <a:p>
                      <a:pPr algn="ctr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true" cap="none" i="false" strike="noStrike" sz="1400" u="none">
                          <a:solidFill>
                            <a:srgbClr val="4175B5"/>
                          </a:solidFill>
                          <a:latin typeface="Constantia"/>
                          <a:ea typeface="Constantia"/>
                          <a:cs typeface="Constantia"/>
                        </a:rPr>
                        <a:t>п/п</a:t>
                      </a:r>
                      <a:endParaRPr b="true" cap="none" i="false" strike="noStrike" sz="1400" u="none">
                        <a:solidFill>
                          <a:srgbClr val="4175B5"/>
                        </a:solidFill>
                        <a:latin typeface="Constantia"/>
                        <a:ea typeface="Constantia"/>
                        <a:cs typeface="Constantia"/>
                      </a:endParaRPr>
                    </a:p>
                  </a:txBody>
                  <a:tcPr anchor="ctr" anchorCtr="false" marB="45699" marL="91440" marR="91440" marT="45699" vert="horz">
                    <a:lnL w="19050">
                      <a:solidFill>
                        <a:srgbClr val="4175B5"/>
                      </a:solidFill>
                      <a:prstDash val="solid"/>
                    </a:lnL>
                    <a:lnR w="19050">
                      <a:solidFill>
                        <a:srgbClr val="4175B5"/>
                      </a:solidFill>
                      <a:prstDash val="solid"/>
                    </a:lnR>
                    <a:lnT w="19050">
                      <a:solidFill>
                        <a:srgbClr val="4175B5"/>
                      </a:solidFill>
                      <a:prstDash val="solid"/>
                    </a:lnT>
                    <a:lnB w="19050">
                      <a:solidFill>
                        <a:srgbClr val="4175B5"/>
                      </a:solidFill>
                      <a:prstDash val="solid"/>
                    </a:lnB>
                    <a:solidFill>
                      <a:srgbClr val="8DB3E2"/>
                    </a:solidFill>
                  </a:tcPr>
                </a:tc>
                <a:tc gridSpan="1" hMerge="false" rowSpan="1" vMerge="false"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algn="ctr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true" cap="none" i="false" strike="noStrike" sz="1400" u="none">
                          <a:solidFill>
                            <a:srgbClr val="4175B5"/>
                          </a:solidFill>
                          <a:latin typeface="Constantia"/>
                          <a:ea typeface="Constantia"/>
                          <a:cs typeface="Constantia"/>
                        </a:rPr>
                        <a:t>Наименование работы,</a:t>
                      </a:r>
                    </a:p>
                    <a:p>
                      <a:pPr algn="ctr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true" cap="none" i="false" strike="noStrike" sz="1400" u="none">
                          <a:solidFill>
                            <a:srgbClr val="4175B5"/>
                          </a:solidFill>
                          <a:latin typeface="Constantia"/>
                          <a:ea typeface="Constantia"/>
                          <a:cs typeface="Constantia"/>
                        </a:rPr>
                        <a:t>ее вид</a:t>
                      </a:r>
                    </a:p>
                  </a:txBody>
                  <a:tcPr anchor="ctr" anchorCtr="false" marB="45699" marL="91440" marR="91440" marT="45699" vert="horz">
                    <a:lnL w="19050">
                      <a:solidFill>
                        <a:srgbClr val="4175B5"/>
                      </a:solidFill>
                      <a:prstDash val="solid"/>
                    </a:lnL>
                    <a:lnR w="19050">
                      <a:solidFill>
                        <a:srgbClr val="4175B5"/>
                      </a:solidFill>
                      <a:prstDash val="solid"/>
                    </a:lnR>
                    <a:lnT w="19050">
                      <a:solidFill>
                        <a:srgbClr val="4175B5"/>
                      </a:solidFill>
                      <a:prstDash val="solid"/>
                    </a:lnT>
                    <a:lnB w="19050">
                      <a:solidFill>
                        <a:srgbClr val="4175B5"/>
                      </a:solidFill>
                      <a:prstDash val="solid"/>
                      <a:headEnd len="med" type="none" w="med"/>
                      <a:tailEnd len="med" type="none" w="med"/>
                    </a:lnB>
                    <a:solidFill>
                      <a:srgbClr val="8DB3E2"/>
                    </a:solidFill>
                  </a:tcPr>
                </a:tc>
                <a:tc gridSpan="1" hMerge="false" rowSpan="1" vMerge="false"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algn="ctr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true" cap="none" i="false" strike="noStrike" sz="1400" u="none">
                          <a:solidFill>
                            <a:srgbClr val="4175B5"/>
                          </a:solidFill>
                          <a:latin typeface="Constantia"/>
                          <a:ea typeface="Constantia"/>
                          <a:cs typeface="Constantia"/>
                        </a:rPr>
                        <a:t>Выходные данные*</a:t>
                      </a:r>
                    </a:p>
                  </a:txBody>
                  <a:tcPr anchor="ctr" anchorCtr="false" marB="45699" marL="91440" marR="91440" marT="45699" vert="horz">
                    <a:lnL w="19050">
                      <a:solidFill>
                        <a:srgbClr val="4175B5"/>
                      </a:solidFill>
                      <a:prstDash val="solid"/>
                    </a:lnL>
                    <a:lnR w="19050">
                      <a:solidFill>
                        <a:srgbClr val="4175B5"/>
                      </a:solidFill>
                      <a:prstDash val="solid"/>
                    </a:lnR>
                    <a:lnT w="19050">
                      <a:solidFill>
                        <a:srgbClr val="4175B5"/>
                      </a:solidFill>
                      <a:prstDash val="solid"/>
                    </a:lnT>
                    <a:lnB w="19050">
                      <a:solidFill>
                        <a:srgbClr val="4175B5"/>
                      </a:solidFill>
                      <a:prstDash val="solid"/>
                    </a:lnB>
                    <a:solidFill>
                      <a:srgbClr val="8DB3E2"/>
                    </a:solidFill>
                  </a:tcPr>
                </a:tc>
                <a:tc gridSpan="1" hMerge="false" rowSpan="1" vMerge="false"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algn="ctr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true" cap="none" i="false" strike="noStrike" sz="1400" u="none">
                          <a:solidFill>
                            <a:srgbClr val="4175B5"/>
                          </a:solidFill>
                          <a:latin typeface="Constantia"/>
                          <a:ea typeface="Constantia"/>
                          <a:cs typeface="Constantia"/>
                        </a:rPr>
                        <a:t>Соавторы</a:t>
                      </a:r>
                    </a:p>
                  </a:txBody>
                  <a:tcPr anchor="ctr" anchorCtr="false" marB="45699" marL="91440" marR="91440" marT="45699" vert="horz">
                    <a:lnL w="19050">
                      <a:solidFill>
                        <a:srgbClr val="4175B5"/>
                      </a:solidFill>
                      <a:prstDash val="solid"/>
                    </a:lnL>
                    <a:lnR w="19050">
                      <a:solidFill>
                        <a:srgbClr val="4175B5"/>
                      </a:solidFill>
                      <a:prstDash val="solid"/>
                    </a:lnR>
                    <a:lnT w="19050">
                      <a:solidFill>
                        <a:srgbClr val="4175B5"/>
                      </a:solidFill>
                      <a:prstDash val="solid"/>
                    </a:lnT>
                    <a:lnB w="19050">
                      <a:solidFill>
                        <a:srgbClr val="4175B5"/>
                      </a:solidFill>
                      <a:prstDash val="solid"/>
                    </a:lnB>
                    <a:solidFill>
                      <a:srgbClr val="8DB3E2"/>
                    </a:solidFill>
                  </a:tcPr>
                </a:tc>
              </a:tr>
              <a:tr h="529880">
                <a:tc gridSpan="1" hMerge="false" rowSpan="1" vMerge="false"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algn="ctr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false" cap="none" i="false" strike="noStrike" sz="1600" u="none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+mn-cs"/>
                        </a:rPr>
                        <a:t>1.</a:t>
                      </a:r>
                      <a:endParaRPr sz="1600">
                        <a:solidFill>
                          <a:srgbClr val="0070C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 anchorCtr="false" marB="45699" marL="91440" marR="91440" marT="45699" vert="horz">
                    <a:lnL w="19050">
                      <a:solidFill>
                        <a:srgbClr val="4175B5"/>
                      </a:solidFill>
                      <a:prstDash val="solid"/>
                    </a:lnL>
                    <a:lnR w="19050">
                      <a:solidFill>
                        <a:srgbClr val="4175B5"/>
                      </a:solidFill>
                      <a:prstDash val="solid"/>
                      <a:headEnd len="med" type="none" w="med"/>
                      <a:tailEnd len="med" type="none" w="med"/>
                    </a:lnR>
                    <a:lnT w="19050">
                      <a:solidFill>
                        <a:srgbClr val="4175B5"/>
                      </a:solidFill>
                      <a:prstDash val="solid"/>
                    </a:lnT>
                    <a:lnB w="1905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 gridSpan="1" hMerge="false" rowSpan="1" vMerge="false"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algn="ctr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b="false" sz="140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anchor="ctr" anchorCtr="false" marB="45710" marL="91440" marR="91440" marT="45710" vert="horz">
                    <a:lnL w="19050">
                      <a:solidFill>
                        <a:srgbClr val="4175B5"/>
                      </a:solidFill>
                      <a:prstDash val="solid"/>
                    </a:lnL>
                    <a:lnR w="19050">
                      <a:solidFill>
                        <a:srgbClr val="4175B5"/>
                      </a:solidFill>
                      <a:prstDash val="solid"/>
                    </a:lnR>
                    <a:lnT w="19050">
                      <a:solidFill>
                        <a:srgbClr val="4175B5"/>
                      </a:solidFill>
                      <a:prstDash val="solid"/>
                    </a:lnT>
                    <a:lnB w="1905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 gridSpan="1" hMerge="false" rowSpan="1" vMerge="false"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algn="ctr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b="false" cap="none" i="false" strike="noStrike" sz="1400" u="none">
                        <a:solidFill>
                          <a:srgbClr val="000000"/>
                        </a:solidFill>
                        <a:latin typeface="Constantia"/>
                        <a:ea typeface="Constantia"/>
                        <a:cs typeface="Constantia"/>
                      </a:endParaRPr>
                    </a:p>
                  </a:txBody>
                  <a:tcPr anchor="ctr" anchorCtr="false" marB="45699" marL="91440" marR="91440" marT="45699" vert="horz">
                    <a:lnL w="19050">
                      <a:solidFill>
                        <a:srgbClr val="4175B5"/>
                      </a:solidFill>
                      <a:prstDash val="solid"/>
                      <a:headEnd len="med" type="none" w="med"/>
                      <a:tailEnd len="med" type="none" w="med"/>
                    </a:lnL>
                    <a:lnR w="19050">
                      <a:solidFill>
                        <a:srgbClr val="4175B5"/>
                      </a:solidFill>
                      <a:prstDash val="solid"/>
                    </a:lnR>
                    <a:lnT w="19050">
                      <a:solidFill>
                        <a:srgbClr val="4175B5"/>
                      </a:solidFill>
                      <a:prstDash val="solid"/>
                    </a:lnT>
                    <a:lnB w="1905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 gridSpan="1" hMerge="false" rowSpan="1" vMerge="false"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algn="ctr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b="false" cap="none" i="false" strike="noStrike" sz="1400" u="none">
                        <a:solidFill>
                          <a:srgbClr val="000000"/>
                        </a:solidFill>
                        <a:latin typeface="Constantia"/>
                        <a:ea typeface="Constantia"/>
                        <a:cs typeface="Constantia"/>
                      </a:endParaRPr>
                    </a:p>
                  </a:txBody>
                  <a:tcPr anchor="ctr" anchorCtr="false" marB="45699" marL="91440" marR="91440" marT="45699" vert="horz">
                    <a:lnL w="19050">
                      <a:solidFill>
                        <a:srgbClr val="4175B5"/>
                      </a:solidFill>
                      <a:prstDash val="solid"/>
                    </a:lnL>
                    <a:lnR w="19050">
                      <a:solidFill>
                        <a:srgbClr val="4175B5"/>
                      </a:solidFill>
                      <a:prstDash val="solid"/>
                    </a:lnR>
                    <a:lnT w="19050">
                      <a:solidFill>
                        <a:srgbClr val="4175B5"/>
                      </a:solidFill>
                      <a:prstDash val="solid"/>
                    </a:lnT>
                    <a:lnB w="1905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</a:tr>
              <a:tr h="529880">
                <a:tc gridSpan="1" hMerge="false" rowSpan="1" vMerge="false"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algn="ctr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600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+mn-cs"/>
                        </a:rPr>
                        <a:t>2.</a:t>
                      </a:r>
                      <a:endParaRPr sz="1600">
                        <a:solidFill>
                          <a:srgbClr val="0070C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 anchorCtr="false" marB="45699" marL="91440" marR="91440" marT="45699" vert="horz">
                    <a:lnL w="19050">
                      <a:solidFill>
                        <a:srgbClr val="4175B5"/>
                      </a:solidFill>
                      <a:prstDash val="solid"/>
                    </a:lnL>
                    <a:lnR w="19050">
                      <a:solidFill>
                        <a:srgbClr val="4175B5"/>
                      </a:solidFill>
                      <a:prstDash val="solid"/>
                      <a:headEnd len="med" type="none" w="med"/>
                      <a:tailEnd len="med" type="none" w="med"/>
                    </a:lnR>
                    <a:lnT w="19050">
                      <a:solidFill>
                        <a:srgbClr val="4175B5"/>
                      </a:solidFill>
                      <a:prstDash val="solid"/>
                      <a:headEnd len="med" type="none" w="med"/>
                      <a:tailEnd len="med" type="none" w="med"/>
                    </a:lnT>
                    <a:lnB w="1905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 gridSpan="1" hMerge="false" rowSpan="1" vMerge="false"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algn="ctr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anchor="ctr" anchorCtr="false" marB="45710" marL="91440" marR="91440" marT="45710" vert="horz">
                    <a:lnL w="19050">
                      <a:solidFill>
                        <a:srgbClr val="4175B5"/>
                      </a:solidFill>
                      <a:prstDash val="solid"/>
                      <a:headEnd len="med" type="none" w="med"/>
                      <a:tailEnd len="med" type="none" w="med"/>
                    </a:lnL>
                    <a:lnR w="19050">
                      <a:solidFill>
                        <a:srgbClr val="4175B5"/>
                      </a:solidFill>
                      <a:prstDash val="solid"/>
                      <a:headEnd len="med" type="none" w="med"/>
                      <a:tailEnd len="med" type="none" w="med"/>
                    </a:lnR>
                    <a:lnT w="19050">
                      <a:solidFill>
                        <a:srgbClr val="4175B5"/>
                      </a:solidFill>
                      <a:prstDash val="solid"/>
                      <a:headEnd len="med" type="none" w="med"/>
                      <a:tailEnd len="med" type="none" w="med"/>
                    </a:lnT>
                    <a:lnB w="1905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 gridSpan="1" hMerge="false" rowSpan="1" vMerge="false"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algn="ctr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b="false" cap="none" i="false" strike="noStrike" sz="1400" u="none">
                        <a:solidFill>
                          <a:srgbClr val="000000"/>
                        </a:solidFill>
                        <a:latin typeface="Constantia"/>
                        <a:ea typeface="Constantia"/>
                        <a:cs typeface="Constantia"/>
                      </a:endParaRPr>
                    </a:p>
                  </a:txBody>
                  <a:tcPr anchor="ctr" anchorCtr="false" marB="45699" marL="91440" marR="91440" marT="45699" vert="horz">
                    <a:lnL w="19050">
                      <a:solidFill>
                        <a:srgbClr val="4175B5"/>
                      </a:solidFill>
                      <a:prstDash val="solid"/>
                      <a:headEnd len="med" type="none" w="med"/>
                      <a:tailEnd len="med" type="none" w="med"/>
                    </a:lnL>
                    <a:lnR w="19050">
                      <a:solidFill>
                        <a:srgbClr val="4175B5"/>
                      </a:solidFill>
                      <a:prstDash val="solid"/>
                      <a:headEnd len="med" type="none" w="med"/>
                      <a:tailEnd len="med" type="none" w="med"/>
                    </a:lnR>
                    <a:lnT w="19050">
                      <a:solidFill>
                        <a:srgbClr val="4175B5"/>
                      </a:solidFill>
                      <a:prstDash val="solid"/>
                      <a:headEnd len="med" type="none" w="med"/>
                      <a:tailEnd len="med" type="none" w="med"/>
                    </a:lnT>
                    <a:lnB w="1905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 gridSpan="1" hMerge="false" rowSpan="1" vMerge="false"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algn="ctr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b="false" cap="none" i="false" strike="noStrike" sz="1400" u="none">
                        <a:solidFill>
                          <a:srgbClr val="000000"/>
                        </a:solidFill>
                        <a:latin typeface="Constantia"/>
                        <a:ea typeface="Constantia"/>
                        <a:cs typeface="Constantia"/>
                      </a:endParaRPr>
                    </a:p>
                  </a:txBody>
                  <a:tcPr anchor="ctr" anchorCtr="false" marB="45699" marL="91440" marR="91440" marT="45699" vert="horz">
                    <a:lnL w="19050">
                      <a:solidFill>
                        <a:srgbClr val="4175B5"/>
                      </a:solidFill>
                      <a:prstDash val="solid"/>
                      <a:headEnd len="med" type="none" w="med"/>
                      <a:tailEnd len="med" type="none" w="med"/>
                    </a:lnL>
                    <a:lnR w="19050">
                      <a:solidFill>
                        <a:srgbClr val="4175B5"/>
                      </a:solidFill>
                      <a:prstDash val="solid"/>
                    </a:lnR>
                    <a:lnT w="19050">
                      <a:solidFill>
                        <a:srgbClr val="4175B5"/>
                      </a:solidFill>
                      <a:prstDash val="solid"/>
                      <a:headEnd len="med" type="none" w="med"/>
                      <a:tailEnd len="med" type="none" w="med"/>
                    </a:lnT>
                    <a:lnB w="1905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</a:tr>
              <a:tr h="653750">
                <a:tc gridSpan="1" hMerge="false" rowSpan="1" vMerge="false"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algn="ctr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600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+mn-cs"/>
                        </a:rPr>
                        <a:t>3.</a:t>
                      </a:r>
                      <a:endParaRPr sz="1600">
                        <a:solidFill>
                          <a:srgbClr val="0070C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 anchorCtr="false" marB="45699" marL="91440" marR="91440" marT="45699" vert="horz">
                    <a:lnL w="19050">
                      <a:solidFill>
                        <a:srgbClr val="4175B5"/>
                      </a:solidFill>
                      <a:prstDash val="solid"/>
                    </a:lnL>
                    <a:lnR w="19050">
                      <a:solidFill>
                        <a:srgbClr val="4175B5"/>
                      </a:solidFill>
                      <a:prstDash val="solid"/>
                      <a:headEnd len="med" type="none" w="med"/>
                      <a:tailEnd len="med" type="none" w="med"/>
                    </a:lnR>
                    <a:lnT w="19050">
                      <a:solidFill>
                        <a:srgbClr val="4175B5"/>
                      </a:solidFill>
                      <a:prstDash val="solid"/>
                    </a:lnT>
                    <a:lnB w="1905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 gridSpan="1" hMerge="false" rowSpan="1" vMerge="false"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algn="ctr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b="false" sz="140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anchor="ctr" anchorCtr="false" marB="45710" marL="91440" marR="91440" marT="45710" vert="horz">
                    <a:lnL w="19050">
                      <a:solidFill>
                        <a:srgbClr val="4175B5"/>
                      </a:solidFill>
                      <a:prstDash val="solid"/>
                    </a:lnL>
                    <a:lnR w="19050">
                      <a:solidFill>
                        <a:srgbClr val="4175B5"/>
                      </a:solidFill>
                      <a:prstDash val="solid"/>
                    </a:lnR>
                    <a:lnT w="19050">
                      <a:solidFill>
                        <a:srgbClr val="4175B5"/>
                      </a:solidFill>
                      <a:prstDash val="solid"/>
                    </a:lnT>
                    <a:lnB w="1905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 gridSpan="1" hMerge="false" rowSpan="1" vMerge="false"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algn="ctr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b="false" cap="none" i="false" strike="noStrike" sz="1400" u="none">
                        <a:solidFill>
                          <a:srgbClr val="000000"/>
                        </a:solidFill>
                        <a:latin typeface="Constantia"/>
                        <a:ea typeface="Constantia"/>
                        <a:cs typeface="Constantia"/>
                      </a:endParaRPr>
                    </a:p>
                  </a:txBody>
                  <a:tcPr anchor="ctr" anchorCtr="false" marB="45699" marL="91440" marR="91440" marT="45699" vert="horz">
                    <a:lnL w="19050">
                      <a:solidFill>
                        <a:srgbClr val="4175B5"/>
                      </a:solidFill>
                      <a:prstDash val="solid"/>
                      <a:headEnd len="med" type="none" w="med"/>
                      <a:tailEnd len="med" type="none" w="med"/>
                    </a:lnL>
                    <a:lnR w="19050">
                      <a:solidFill>
                        <a:srgbClr val="4175B5"/>
                      </a:solidFill>
                      <a:prstDash val="solid"/>
                    </a:lnR>
                    <a:lnT w="19050">
                      <a:solidFill>
                        <a:srgbClr val="4175B5"/>
                      </a:solidFill>
                      <a:prstDash val="solid"/>
                    </a:lnT>
                    <a:lnB w="1905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 gridSpan="1" hMerge="false" rowSpan="1" vMerge="false"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algn="ctr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b="false" cap="none" i="false" strike="noStrike" sz="1400" u="none">
                        <a:solidFill>
                          <a:srgbClr val="000000"/>
                        </a:solidFill>
                        <a:latin typeface="Constantia"/>
                        <a:ea typeface="Constantia"/>
                        <a:cs typeface="Constantia"/>
                      </a:endParaRPr>
                    </a:p>
                  </a:txBody>
                  <a:tcPr anchor="ctr" anchorCtr="false" marB="45699" marL="91440" marR="91440" marT="45699" vert="horz">
                    <a:lnL w="19050">
                      <a:solidFill>
                        <a:srgbClr val="4175B5"/>
                      </a:solidFill>
                      <a:prstDash val="solid"/>
                    </a:lnL>
                    <a:lnR w="19050">
                      <a:solidFill>
                        <a:srgbClr val="4175B5"/>
                      </a:solidFill>
                      <a:prstDash val="solid"/>
                    </a:lnR>
                    <a:lnT w="19050">
                      <a:solidFill>
                        <a:srgbClr val="4175B5"/>
                      </a:solidFill>
                      <a:prstDash val="solid"/>
                    </a:lnT>
                    <a:lnB w="1905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hidden="false" id="255" name="Shape 255"/>
          <p:cNvSpPr txBox="false"/>
          <p:nvPr isPhoto="false"/>
        </p:nvSpPr>
        <p:spPr>
          <a:xfrm flipH="false" flipV="false" rot="0">
            <a:off x="119063" y="6403975"/>
            <a:ext cx="4522787" cy="338138"/>
          </a:xfrm>
          <a:prstGeom prst="rect">
            <a:avLst/>
          </a:prstGeom>
          <a:noFill/>
          <a:ln>
            <a:noFill/>
          </a:ln>
        </p:spPr>
        <p:txBody>
          <a:bodyPr bIns="45720" lIns="91440" rIns="91440" tIns="45720" wrap="none">
            <a:spAutoFit/>
          </a:bodyPr>
          <a:lstStyle>
            <a:defPPr/>
            <a:lvl1pPr algn="l" lvl="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ea typeface="Arial"/>
                <a:cs typeface="Arial"/>
              </a:defRPr>
            </a:lvl1pPr>
            <a:lvl2pPr algn="l" indent="-285750" lvl="1" marL="74295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ea typeface="Arial"/>
                <a:cs typeface="Arial"/>
              </a:defRPr>
            </a:lvl2pPr>
            <a:lvl3pPr algn="l" indent="-228600" lvl="2" marL="1143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ea typeface="Arial"/>
                <a:cs typeface="Arial"/>
              </a:defRPr>
            </a:lvl3pPr>
            <a:lvl4pPr algn="l" indent="-228600" lvl="3" marL="1600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ea typeface="Arial"/>
                <a:cs typeface="Arial"/>
              </a:defRPr>
            </a:lvl4pPr>
            <a:lvl5pPr algn="l" indent="-228600" lvl="4" marL="20574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ea typeface="Arial"/>
                <a:cs typeface="Arial"/>
              </a:defRPr>
            </a:lvl5pPr>
            <a:lvl6pPr algn="l" indent="-228600" lvl="5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ea typeface="Arial"/>
                <a:cs typeface="Arial"/>
              </a:defRPr>
            </a:lvl6pPr>
            <a:lvl7pPr algn="l" indent="-228600" lvl="6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ea typeface="Arial"/>
                <a:cs typeface="Arial"/>
              </a:defRPr>
            </a:lvl7pPr>
            <a:lvl8pPr algn="l" indent="-228600" lvl="7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ea typeface="Arial"/>
                <a:cs typeface="Arial"/>
              </a:defRPr>
            </a:lvl8pPr>
            <a:lvl9pPr algn="l" indent="-228600" lvl="8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ea typeface="Arial"/>
                <a:cs typeface="Arial"/>
              </a:defRPr>
            </a:lvl9pPr>
          </a:lstStyle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b="true" sz="1600">
                <a:solidFill>
                  <a:srgbClr val="1F497D"/>
                </a:solidFill>
                <a:latin typeface="Calibri"/>
                <a:ea typeface="Calibri"/>
                <a:cs typeface="Calibri"/>
              </a:rPr>
              <a:t>* - Оформляются в соответствии с ГОСТ 7.1-2003 </a:t>
            </a:r>
          </a:p>
        </p:txBody>
      </p:sp>
      <p:pic>
        <p:nvPicPr>
          <p:cNvPr hidden="false" id="257" name="Picture 257"/>
          <p:cNvPicPr preferRelativeResize="true"/>
          <p:nvPr isPhoto="false"/>
        </p:nvPicPr>
        <p:blipFill>
          <a:blip r:embed="rId1"/>
          <a:stretch/>
        </p:blipFill>
        <p:spPr>
          <a:xfrm flipH="false" flipV="false" rot="0">
            <a:off x="0" y="-26980"/>
            <a:ext cx="1195635" cy="1195635"/>
          </a:xfrm>
          <a:prstGeom prst="rect">
            <a:avLst/>
          </a:prstGeom>
        </p:spPr>
      </p:pic>
    </p:spTree>
  </p:cSld>
</p:sld>
</file>

<file path=ppt/slides/slide16.xml><?xml version="1.0" encoding="utf-8"?>
<p:sld xmlns:a="http://schemas.openxmlformats.org/drawingml/2006/main" xmlns:a14="http://schemas.microsoft.com/office/drawing/2010/main" xmlns:a15="http://schemas.microsoft.com/office/drawing/2012/main" xmlns:asvg="http://schemas.microsoft.com/office/drawing/2016/SVG/main" xmlns:c="http://schemas.openxmlformats.org/drawingml/2006/chart" xmlns:co="http://ncloudtech.com" xmlns:co-ooxml="http://ncloudtech.com/ooxml" xmlns:m="http://schemas.openxmlformats.org/officeDocument/2006/math" xmlns:mc="http://schemas.openxmlformats.org/markup-compatibility/2006" xmlns:o="urn:schemas-microsoft-com:office:office" xmlns:p="http://schemas.openxmlformats.org/presentationml/2006/main" xmlns:p14="http://schemas.microsoft.com/office/powerpoint/2010/main" xmlns:pic="http://schemas.openxmlformats.org/drawingml/2006/picture" xmlns:r="http://schemas.openxmlformats.org/officeDocument/2006/relationships" xmlns:s="http://schemas.openxmlformats.org/officeDocument/2006/sharedTypes" xmlns:sl="http://schemas.openxmlformats.org/schemaLibrary/2006/main" xmlns:v="urn:schemas-microsoft-com:vml" xmlns:w="http://schemas.openxmlformats.org/wordprocessingml/2006/main" xmlns:w10="urn:schemas-microsoft-com:office:word" xmlns:w14="http://schemas.microsoft.com/office/word/2010/wordml" xmlns:w15="http://schemas.microsoft.com/office/word/2012/wordml" xmlns:wp="http://schemas.openxmlformats.org/drawingml/2006/wordprocessingDrawing" xmlns:wpg="http://schemas.microsoft.com/office/word/2010/wordprocessingGroup" xmlns:wps="http://schemas.microsoft.com/office/word/2010/wordprocessingShape" xmlns:x="urn:schemas-microsoft-com:office:excel" xmlns:x12ac="http://schemas.microsoft.com/office/spreadsheetml/2011/1/ac" xmlns:x14="http://schemas.microsoft.com/office/spreadsheetml/2009/9/main" xmlns:xdr="http://schemas.openxmlformats.org/drawingml/2006/spreadsheetDrawing" xmlns:xm="http://schemas.microsoft.com/office/excel/2006/main" mc:Ignorable="co co-ooxml w14 x14 w15" show="true" showMasterSp="true">
  <p:cSld name="">
    <p:bg>
      <p:bgPr>
        <a:solidFill>
          <a:srgbClr val="E8EFF9"/>
        </a:solidFill>
      </p:bgPr>
    </p:bg>
    <p:spTree>
      <p:nvGrpSpPr>
        <p:cNvPr hidden="false" id="258" name="GroupShape 258"/>
        <p:cNvGrpSpPr/>
        <p:nvPr isPhoto="false"/>
      </p:nvGrpSpPr>
      <p:grpSpPr>
        <a:xfrm flipH="false" flipV="false" rot="0">
          <a:off x="0" y="0"/>
          <a:ext cx="0" cy="0"/>
          <a:chOff x="0" y="0"/>
          <a:chExt cx="0" cy="0"/>
        </a:xfrm>
      </p:grpSpPr>
      <p:sp>
        <p:nvSpPr>
          <p:cNvPr hidden="false" id="259" name="Shape 259"/>
          <p:cNvSpPr txBox="false"/>
          <p:nvPr isPhoto="false"/>
        </p:nvSpPr>
        <p:spPr>
          <a:xfrm flipH="false" flipV="false" rot="0">
            <a:off x="1781175" y="271463"/>
            <a:ext cx="8626475" cy="461962"/>
          </a:xfrm>
          <a:prstGeom prst="rect">
            <a:avLst/>
          </a:prstGeom>
          <a:noFill/>
          <a:ln>
            <a:noFill/>
          </a:ln>
        </p:spPr>
        <p:txBody>
          <a:bodyPr bIns="45720" lIns="91440" rIns="91440" tIns="45720" wrap="none">
            <a:spAutoFit/>
          </a:bodyPr>
          <a:lstStyle>
            <a:defPPr/>
            <a:lvl1pPr algn="l" lvl="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ea typeface="Arial"/>
                <a:cs typeface="Arial"/>
              </a:defRPr>
            </a:lvl1pPr>
            <a:lvl2pPr algn="l" indent="-285750" lvl="1" marL="74295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ea typeface="Arial"/>
                <a:cs typeface="Arial"/>
              </a:defRPr>
            </a:lvl2pPr>
            <a:lvl3pPr algn="l" indent="-228600" lvl="2" marL="1143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ea typeface="Arial"/>
                <a:cs typeface="Arial"/>
              </a:defRPr>
            </a:lvl3pPr>
            <a:lvl4pPr algn="l" indent="-228600" lvl="3" marL="1600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ea typeface="Arial"/>
                <a:cs typeface="Arial"/>
              </a:defRPr>
            </a:lvl4pPr>
            <a:lvl5pPr algn="l" indent="-228600" lvl="4" marL="20574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ea typeface="Arial"/>
                <a:cs typeface="Arial"/>
              </a:defRPr>
            </a:lvl5pPr>
            <a:lvl6pPr algn="l" indent="-228600" lvl="5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ea typeface="Arial"/>
                <a:cs typeface="Arial"/>
              </a:defRPr>
            </a:lvl6pPr>
            <a:lvl7pPr algn="l" indent="-228600" lvl="6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ea typeface="Arial"/>
                <a:cs typeface="Arial"/>
              </a:defRPr>
            </a:lvl7pPr>
            <a:lvl8pPr algn="l" indent="-228600" lvl="7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ea typeface="Arial"/>
                <a:cs typeface="Arial"/>
              </a:defRPr>
            </a:lvl8pPr>
            <a:lvl9pPr algn="l" indent="-228600" lvl="8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ea typeface="Arial"/>
                <a:cs typeface="Arial"/>
              </a:defRPr>
            </a:lvl9pPr>
          </a:lstStyle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b="true" sz="2400"/>
              <a:t>УЧАСТИЕ В НАУЧНО-ПРАКТИЧЕСКИХ КОНФЕРЕНЦИЯХ</a:t>
            </a:r>
          </a:p>
        </p:txBody>
      </p:sp>
      <p:sp>
        <p:nvSpPr>
          <p:cNvPr hidden="false" id="260" name="Shape 260"/>
          <p:cNvSpPr txBox="false"/>
          <p:nvPr isPhoto="false"/>
        </p:nvSpPr>
        <p:spPr>
          <a:xfrm flipH="false" flipV="false" rot="0"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anchor="ctr" bIns="45720" lIns="91440" rIns="91440" tIns="45720"/>
          <a:p>
            <a:pPr algn="ctr">
              <a:spcBef>
                <a:spcPts val="0"/>
              </a:spcBef>
              <a:spcAft>
                <a:spcPts val="0"/>
              </a:spcAft>
            </a:pPr>
            <a:endParaRPr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261" name="Shape 261"/>
          <p:cNvSpPr txBox="false"/>
          <p:nvPr isPhoto="false"/>
        </p:nvSpPr>
        <p:spPr>
          <a:xfrm flipH="false" flipV="false" rot="0"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txBody>
          <a:bodyPr anchor="ctr" bIns="45720" lIns="91440" rIns="91440" tIns="45720"/>
          <a:p>
            <a:pPr algn="ctr">
              <a:spcBef>
                <a:spcPts val="0"/>
              </a:spcBef>
              <a:spcAft>
                <a:spcPts val="0"/>
              </a:spcAft>
            </a:pPr>
            <a:endParaRPr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262" name="Shape 262"/>
          <p:cNvSpPr txBox="false"/>
          <p:nvPr isPhoto="false"/>
        </p:nvSpPr>
        <p:spPr>
          <a:xfrm flipH="false" flipV="false" rot="0"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txBody>
          <a:bodyPr anchor="ctr" bIns="45720" lIns="91440" rIns="91440" tIns="45720"/>
          <a:p>
            <a:pPr algn="ctr">
              <a:spcBef>
                <a:spcPts val="0"/>
              </a:spcBef>
              <a:spcAft>
                <a:spcPts val="0"/>
              </a:spcAft>
            </a:pPr>
            <a:endParaRPr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graphicFrame>
        <p:nvGraphicFramePr>
          <p:cNvPr hidden="false" id="263" name="Table 263"/>
          <p:cNvGraphicFramePr/>
          <p:nvPr isPhoto="false"/>
        </p:nvGraphicFramePr>
        <p:xfrm flipH="false" flipV="false" rot="0">
          <a:off x="195263" y="1711325"/>
          <a:ext cx="11798300" cy="1806577"/>
        </p:xfrm>
        <a:graphic>
          <a:graphicData uri="http://schemas.openxmlformats.org/drawingml/2006/table">
            <a:tbl>
              <a:tblPr bandCol="false" bandRow="false" firstCol="false" firstRow="false" lastCol="false" lastRow="false"/>
              <a:tblGrid>
                <a:gridCol w="782637"/>
                <a:gridCol w="5116513"/>
                <a:gridCol w="2949575"/>
                <a:gridCol w="2949575"/>
              </a:tblGrid>
              <a:tr h="518116">
                <a:tc gridSpan="1" hMerge="false" rowSpan="1" vMerge="false"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algn="ctr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true" cap="none" i="false" strike="noStrike" sz="1400" u="none">
                          <a:solidFill>
                            <a:srgbClr val="4175B5"/>
                          </a:solidFill>
                          <a:latin typeface="Constantia"/>
                          <a:ea typeface="Constantia"/>
                          <a:cs typeface="Constantia"/>
                        </a:rPr>
                        <a:t>№</a:t>
                      </a:r>
                    </a:p>
                    <a:p>
                      <a:pPr algn="ctr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true" cap="none" i="false" strike="noStrike" sz="1400" u="none">
                          <a:solidFill>
                            <a:srgbClr val="4175B5"/>
                          </a:solidFill>
                          <a:latin typeface="Constantia"/>
                          <a:ea typeface="Constantia"/>
                          <a:cs typeface="Constantia"/>
                        </a:rPr>
                        <a:t>п/п</a:t>
                      </a:r>
                      <a:endParaRPr b="true" cap="none" i="false" strike="noStrike" sz="1400" u="none">
                        <a:solidFill>
                          <a:srgbClr val="4175B5"/>
                        </a:solidFill>
                        <a:latin typeface="Constantia"/>
                        <a:ea typeface="Constantia"/>
                        <a:cs typeface="Constantia"/>
                      </a:endParaRPr>
                    </a:p>
                  </a:txBody>
                  <a:tcPr anchor="ctr" anchorCtr="false" marB="45699" marL="91440" marR="91440" marT="45699" vert="horz">
                    <a:lnL w="19050">
                      <a:solidFill>
                        <a:srgbClr val="4175B5"/>
                      </a:solidFill>
                      <a:prstDash val="solid"/>
                    </a:lnL>
                    <a:lnR w="19050">
                      <a:solidFill>
                        <a:srgbClr val="4175B5"/>
                      </a:solidFill>
                      <a:prstDash val="solid"/>
                    </a:lnR>
                    <a:lnT w="19050">
                      <a:solidFill>
                        <a:srgbClr val="4175B5"/>
                      </a:solidFill>
                      <a:prstDash val="solid"/>
                    </a:lnT>
                    <a:lnB w="19050">
                      <a:solidFill>
                        <a:srgbClr val="4175B5"/>
                      </a:solidFill>
                      <a:prstDash val="solid"/>
                    </a:lnB>
                    <a:solidFill>
                      <a:srgbClr val="8DB3E2"/>
                    </a:solidFill>
                  </a:tcPr>
                </a:tc>
                <a:tc gridSpan="1" hMerge="false" rowSpan="1" vMerge="false"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algn="ctr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true" cap="none" i="false" strike="noStrike" sz="1400" u="none">
                          <a:solidFill>
                            <a:srgbClr val="4175B5"/>
                          </a:solidFill>
                          <a:latin typeface="Constantia"/>
                          <a:ea typeface="Constantia"/>
                          <a:cs typeface="Constantia"/>
                        </a:rPr>
                        <a:t>Наименование работы,</a:t>
                      </a:r>
                    </a:p>
                    <a:p>
                      <a:pPr algn="ctr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true" cap="none" i="false" strike="noStrike" sz="1400" u="none">
                          <a:solidFill>
                            <a:srgbClr val="4175B5"/>
                          </a:solidFill>
                          <a:latin typeface="Constantia"/>
                          <a:ea typeface="Constantia"/>
                          <a:cs typeface="Constantia"/>
                        </a:rPr>
                        <a:t>ее вид</a:t>
                      </a:r>
                    </a:p>
                  </a:txBody>
                  <a:tcPr anchor="ctr" anchorCtr="false" marB="45699" marL="91440" marR="91440" marT="45699" vert="horz">
                    <a:lnL w="19050">
                      <a:solidFill>
                        <a:srgbClr val="4175B5"/>
                      </a:solidFill>
                      <a:prstDash val="solid"/>
                    </a:lnL>
                    <a:lnR w="19050">
                      <a:solidFill>
                        <a:srgbClr val="4175B5"/>
                      </a:solidFill>
                      <a:prstDash val="solid"/>
                    </a:lnR>
                    <a:lnT w="19050">
                      <a:solidFill>
                        <a:srgbClr val="4175B5"/>
                      </a:solidFill>
                      <a:prstDash val="solid"/>
                    </a:lnT>
                    <a:lnB w="19050">
                      <a:solidFill>
                        <a:srgbClr val="4175B5"/>
                      </a:solidFill>
                      <a:prstDash val="solid"/>
                    </a:lnB>
                    <a:solidFill>
                      <a:srgbClr val="8DB3E2"/>
                    </a:solidFill>
                  </a:tcPr>
                </a:tc>
                <a:tc gridSpan="1" hMerge="false" rowSpan="1" vMerge="false"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algn="ctr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true" cap="none" i="false" strike="noStrike" sz="1400" u="none">
                          <a:solidFill>
                            <a:srgbClr val="4175B5"/>
                          </a:solidFill>
                          <a:latin typeface="Constantia"/>
                          <a:ea typeface="Constantia"/>
                          <a:cs typeface="Constantia"/>
                        </a:rPr>
                        <a:t>Выходные данные*</a:t>
                      </a:r>
                    </a:p>
                  </a:txBody>
                  <a:tcPr anchor="ctr" anchorCtr="false" marB="45699" marL="91440" marR="91440" marT="45699" vert="horz">
                    <a:lnL w="19050">
                      <a:solidFill>
                        <a:srgbClr val="4175B5"/>
                      </a:solidFill>
                      <a:prstDash val="solid"/>
                    </a:lnL>
                    <a:lnR w="19050">
                      <a:solidFill>
                        <a:srgbClr val="4175B5"/>
                      </a:solidFill>
                      <a:prstDash val="solid"/>
                    </a:lnR>
                    <a:lnT w="19050">
                      <a:solidFill>
                        <a:srgbClr val="4175B5"/>
                      </a:solidFill>
                      <a:prstDash val="solid"/>
                    </a:lnT>
                    <a:lnB w="19050">
                      <a:solidFill>
                        <a:srgbClr val="4175B5"/>
                      </a:solidFill>
                      <a:prstDash val="solid"/>
                    </a:lnB>
                    <a:solidFill>
                      <a:srgbClr val="8DB3E2"/>
                    </a:solidFill>
                  </a:tcPr>
                </a:tc>
                <a:tc gridSpan="1" hMerge="false" rowSpan="1" vMerge="false"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algn="ctr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true" cap="none" i="false" strike="noStrike" sz="1400" u="none">
                          <a:solidFill>
                            <a:srgbClr val="4175B5"/>
                          </a:solidFill>
                          <a:latin typeface="Constantia"/>
                          <a:ea typeface="Constantia"/>
                          <a:cs typeface="Constantia"/>
                        </a:rPr>
                        <a:t>Соавторы</a:t>
                      </a:r>
                    </a:p>
                  </a:txBody>
                  <a:tcPr anchor="ctr" anchorCtr="false" marB="45699" marL="91440" marR="91440" marT="45699" vert="horz">
                    <a:lnL w="19050">
                      <a:solidFill>
                        <a:srgbClr val="4175B5"/>
                      </a:solidFill>
                      <a:prstDash val="solid"/>
                    </a:lnL>
                    <a:lnR w="19050">
                      <a:solidFill>
                        <a:srgbClr val="4175B5"/>
                      </a:solidFill>
                      <a:prstDash val="solid"/>
                    </a:lnR>
                    <a:lnT w="19050">
                      <a:solidFill>
                        <a:srgbClr val="4175B5"/>
                      </a:solidFill>
                      <a:prstDash val="solid"/>
                    </a:lnT>
                    <a:lnB w="19050">
                      <a:solidFill>
                        <a:srgbClr val="4175B5"/>
                      </a:solidFill>
                      <a:prstDash val="solid"/>
                    </a:lnB>
                    <a:solidFill>
                      <a:srgbClr val="8DB3E2"/>
                    </a:solidFill>
                  </a:tcPr>
                </a:tc>
              </a:tr>
              <a:tr h="634709">
                <a:tc gridSpan="1" hMerge="false" rowSpan="1" vMerge="false"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algn="ctr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false" cap="none" i="false" strike="noStrike" sz="1400" u="none">
                          <a:solidFill>
                            <a:srgbClr val="4175B5"/>
                          </a:solidFill>
                          <a:latin typeface="Constantia"/>
                          <a:ea typeface="Constantia"/>
                          <a:cs typeface="Constantia"/>
                        </a:rPr>
                        <a:t>1.</a:t>
                      </a:r>
                    </a:p>
                  </a:txBody>
                  <a:tcPr anchor="ctr" anchorCtr="false" marB="45699" marL="91440" marR="91440" marT="45699" vert="horz">
                    <a:lnL w="19050">
                      <a:solidFill>
                        <a:srgbClr val="4175B5"/>
                      </a:solidFill>
                      <a:prstDash val="solid"/>
                    </a:lnL>
                    <a:lnR w="19050">
                      <a:solidFill>
                        <a:srgbClr val="4175B5"/>
                      </a:solidFill>
                      <a:prstDash val="solid"/>
                    </a:lnR>
                    <a:lnT w="19050">
                      <a:solidFill>
                        <a:srgbClr val="4175B5"/>
                      </a:solidFill>
                      <a:prstDash val="solid"/>
                    </a:lnT>
                    <a:lnB w="1905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 gridSpan="1" hMerge="false" rowSpan="1" vMerge="false"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algn="ctr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b="false" cap="none" i="false" strike="noStrike" sz="1400" u="none">
                        <a:solidFill>
                          <a:srgbClr val="000000"/>
                        </a:solidFill>
                        <a:latin typeface="Constantia"/>
                        <a:ea typeface="Constantia"/>
                        <a:cs typeface="Constantia"/>
                      </a:endParaRPr>
                    </a:p>
                  </a:txBody>
                  <a:tcPr anchor="ctr" anchorCtr="false" marB="45699" marL="91440" marR="91440" marT="45699" vert="horz">
                    <a:lnL w="19050">
                      <a:solidFill>
                        <a:srgbClr val="4175B5"/>
                      </a:solidFill>
                      <a:prstDash val="solid"/>
                    </a:lnL>
                    <a:lnR w="19050">
                      <a:solidFill>
                        <a:srgbClr val="4175B5"/>
                      </a:solidFill>
                      <a:prstDash val="solid"/>
                    </a:lnR>
                    <a:lnT w="19050">
                      <a:solidFill>
                        <a:srgbClr val="4175B5"/>
                      </a:solidFill>
                      <a:prstDash val="solid"/>
                    </a:lnT>
                    <a:lnB w="1905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 gridSpan="1" hMerge="false" rowSpan="1" vMerge="false"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algn="ctr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b="false" cap="none" i="false" strike="noStrike" sz="1400" u="none">
                        <a:solidFill>
                          <a:srgbClr val="000000"/>
                        </a:solidFill>
                        <a:latin typeface="Constantia"/>
                        <a:ea typeface="Constantia"/>
                        <a:cs typeface="Constantia"/>
                      </a:endParaRPr>
                    </a:p>
                  </a:txBody>
                  <a:tcPr anchor="ctr" anchorCtr="false" marB="45699" marL="91440" marR="91440" marT="45699" vert="horz">
                    <a:lnL w="19050">
                      <a:solidFill>
                        <a:srgbClr val="4175B5"/>
                      </a:solidFill>
                      <a:prstDash val="solid"/>
                    </a:lnL>
                    <a:lnR w="19050">
                      <a:solidFill>
                        <a:srgbClr val="4175B5"/>
                      </a:solidFill>
                      <a:prstDash val="solid"/>
                    </a:lnR>
                    <a:lnT w="19050">
                      <a:solidFill>
                        <a:srgbClr val="4175B5"/>
                      </a:solidFill>
                      <a:prstDash val="solid"/>
                    </a:lnT>
                    <a:lnB w="1905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 gridSpan="1" hMerge="false" rowSpan="1" vMerge="false"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algn="ctr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b="false" cap="none" i="false" strike="noStrike" sz="1400" u="none">
                        <a:solidFill>
                          <a:srgbClr val="000000"/>
                        </a:solidFill>
                        <a:latin typeface="Constantia"/>
                        <a:ea typeface="Constantia"/>
                        <a:cs typeface="Constantia"/>
                      </a:endParaRPr>
                    </a:p>
                  </a:txBody>
                  <a:tcPr anchor="ctr" anchorCtr="false" marB="45699" marL="91440" marR="91440" marT="45699" vert="horz">
                    <a:lnL w="19050">
                      <a:solidFill>
                        <a:srgbClr val="4175B5"/>
                      </a:solidFill>
                      <a:prstDash val="solid"/>
                    </a:lnL>
                    <a:lnR w="19050">
                      <a:solidFill>
                        <a:srgbClr val="4175B5"/>
                      </a:solidFill>
                      <a:prstDash val="solid"/>
                    </a:lnR>
                    <a:lnT w="19050">
                      <a:solidFill>
                        <a:srgbClr val="4175B5"/>
                      </a:solidFill>
                      <a:prstDash val="solid"/>
                    </a:lnT>
                    <a:lnB w="1905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</a:tr>
              <a:tr h="653750">
                <a:tc gridSpan="1" hMerge="false" rowSpan="1" vMerge="false"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algn="ctr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false" cap="none" i="false" strike="noStrike" sz="1400" u="none">
                          <a:solidFill>
                            <a:srgbClr val="4175B5"/>
                          </a:solidFill>
                          <a:latin typeface="Constantia"/>
                          <a:ea typeface="Constantia"/>
                          <a:cs typeface="Constantia"/>
                        </a:rPr>
                        <a:t>2.</a:t>
                      </a:r>
                    </a:p>
                  </a:txBody>
                  <a:tcPr anchor="ctr" anchorCtr="false" marB="45699" marL="91440" marR="91440" marT="45699" vert="horz">
                    <a:lnL w="19050">
                      <a:solidFill>
                        <a:srgbClr val="4175B5"/>
                      </a:solidFill>
                      <a:prstDash val="solid"/>
                    </a:lnL>
                    <a:lnR w="19050">
                      <a:solidFill>
                        <a:srgbClr val="4175B5"/>
                      </a:solidFill>
                      <a:prstDash val="solid"/>
                    </a:lnR>
                    <a:lnT w="19050">
                      <a:solidFill>
                        <a:srgbClr val="4175B5"/>
                      </a:solidFill>
                      <a:prstDash val="solid"/>
                    </a:lnT>
                    <a:lnB w="1905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 gridSpan="1" hMerge="false" rowSpan="1" vMerge="false"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algn="ctr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b="false" cap="none" i="false" strike="noStrike" sz="1400" u="none">
                        <a:solidFill>
                          <a:srgbClr val="000000"/>
                        </a:solidFill>
                        <a:latin typeface="Constantia"/>
                        <a:ea typeface="Constantia"/>
                        <a:cs typeface="Constantia"/>
                      </a:endParaRPr>
                    </a:p>
                  </a:txBody>
                  <a:tcPr anchor="ctr" anchorCtr="false" marB="45699" marL="91440" marR="91440" marT="45699" vert="horz">
                    <a:lnL w="19050">
                      <a:solidFill>
                        <a:srgbClr val="4175B5"/>
                      </a:solidFill>
                      <a:prstDash val="solid"/>
                    </a:lnL>
                    <a:lnR w="19050">
                      <a:solidFill>
                        <a:srgbClr val="4175B5"/>
                      </a:solidFill>
                      <a:prstDash val="solid"/>
                    </a:lnR>
                    <a:lnT w="19050">
                      <a:solidFill>
                        <a:srgbClr val="4175B5"/>
                      </a:solidFill>
                      <a:prstDash val="solid"/>
                    </a:lnT>
                    <a:lnB w="1905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 gridSpan="1" hMerge="false" rowSpan="1" vMerge="false"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algn="ctr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b="false" cap="none" i="false" strike="noStrike" sz="1400" u="none">
                        <a:solidFill>
                          <a:srgbClr val="000000"/>
                        </a:solidFill>
                        <a:latin typeface="Constantia"/>
                        <a:ea typeface="Constantia"/>
                        <a:cs typeface="Constantia"/>
                      </a:endParaRPr>
                    </a:p>
                  </a:txBody>
                  <a:tcPr anchor="ctr" anchorCtr="false" marB="45699" marL="91440" marR="91440" marT="45699" vert="horz">
                    <a:lnL w="19050">
                      <a:solidFill>
                        <a:srgbClr val="4175B5"/>
                      </a:solidFill>
                      <a:prstDash val="solid"/>
                    </a:lnL>
                    <a:lnR w="19050">
                      <a:solidFill>
                        <a:srgbClr val="4175B5"/>
                      </a:solidFill>
                      <a:prstDash val="solid"/>
                    </a:lnR>
                    <a:lnT w="19050">
                      <a:solidFill>
                        <a:srgbClr val="4175B5"/>
                      </a:solidFill>
                      <a:prstDash val="solid"/>
                    </a:lnT>
                    <a:lnB w="1905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 gridSpan="1" hMerge="false" rowSpan="1" vMerge="false"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algn="ctr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b="false" cap="none" i="false" strike="noStrike" sz="1400" u="none">
                        <a:solidFill>
                          <a:srgbClr val="000000"/>
                        </a:solidFill>
                        <a:latin typeface="Constantia"/>
                        <a:ea typeface="Constantia"/>
                        <a:cs typeface="Constantia"/>
                      </a:endParaRPr>
                    </a:p>
                  </a:txBody>
                  <a:tcPr anchor="ctr" anchorCtr="false" marB="45699" marL="91440" marR="91440" marT="45699" vert="horz">
                    <a:lnL w="19050">
                      <a:solidFill>
                        <a:srgbClr val="4175B5"/>
                      </a:solidFill>
                      <a:prstDash val="solid"/>
                    </a:lnL>
                    <a:lnR w="19050">
                      <a:solidFill>
                        <a:srgbClr val="4175B5"/>
                      </a:solidFill>
                      <a:prstDash val="solid"/>
                    </a:lnR>
                    <a:lnT w="19050">
                      <a:solidFill>
                        <a:srgbClr val="4175B5"/>
                      </a:solidFill>
                      <a:prstDash val="solid"/>
                    </a:lnT>
                    <a:lnB w="1905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hidden="false" id="264" name="Shape 264"/>
          <p:cNvSpPr txBox="false"/>
          <p:nvPr isPhoto="false"/>
        </p:nvSpPr>
        <p:spPr>
          <a:xfrm flipH="false" flipV="false" rot="0">
            <a:off x="119063" y="6403975"/>
            <a:ext cx="4522787" cy="338138"/>
          </a:xfrm>
          <a:prstGeom prst="rect">
            <a:avLst/>
          </a:prstGeom>
          <a:noFill/>
          <a:ln>
            <a:noFill/>
          </a:ln>
        </p:spPr>
        <p:txBody>
          <a:bodyPr bIns="45720" lIns="91440" rIns="91440" tIns="45720" wrap="none">
            <a:spAutoFit/>
          </a:bodyPr>
          <a:lstStyle>
            <a:defPPr/>
            <a:lvl1pPr algn="l" lvl="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ea typeface="Arial"/>
                <a:cs typeface="Arial"/>
              </a:defRPr>
            </a:lvl1pPr>
            <a:lvl2pPr algn="l" indent="-285750" lvl="1" marL="74295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ea typeface="Arial"/>
                <a:cs typeface="Arial"/>
              </a:defRPr>
            </a:lvl2pPr>
            <a:lvl3pPr algn="l" indent="-228600" lvl="2" marL="1143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ea typeface="Arial"/>
                <a:cs typeface="Arial"/>
              </a:defRPr>
            </a:lvl3pPr>
            <a:lvl4pPr algn="l" indent="-228600" lvl="3" marL="1600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ea typeface="Arial"/>
                <a:cs typeface="Arial"/>
              </a:defRPr>
            </a:lvl4pPr>
            <a:lvl5pPr algn="l" indent="-228600" lvl="4" marL="20574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ea typeface="Arial"/>
                <a:cs typeface="Arial"/>
              </a:defRPr>
            </a:lvl5pPr>
            <a:lvl6pPr algn="l" indent="-228600" lvl="5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ea typeface="Arial"/>
                <a:cs typeface="Arial"/>
              </a:defRPr>
            </a:lvl6pPr>
            <a:lvl7pPr algn="l" indent="-228600" lvl="6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ea typeface="Arial"/>
                <a:cs typeface="Arial"/>
              </a:defRPr>
            </a:lvl7pPr>
            <a:lvl8pPr algn="l" indent="-228600" lvl="7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ea typeface="Arial"/>
                <a:cs typeface="Arial"/>
              </a:defRPr>
            </a:lvl8pPr>
            <a:lvl9pPr algn="l" indent="-228600" lvl="8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ea typeface="Arial"/>
                <a:cs typeface="Arial"/>
              </a:defRPr>
            </a:lvl9pPr>
          </a:lstStyle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b="true" sz="1600">
                <a:solidFill>
                  <a:srgbClr val="1F497D"/>
                </a:solidFill>
                <a:latin typeface="Calibri"/>
                <a:ea typeface="Calibri"/>
                <a:cs typeface="Calibri"/>
              </a:rPr>
              <a:t>* - Оформляются в соответствии с ГОСТ 7.1-2003 </a:t>
            </a:r>
          </a:p>
        </p:txBody>
      </p:sp>
      <p:pic>
        <p:nvPicPr>
          <p:cNvPr hidden="false" id="266" name="Picture 266"/>
          <p:cNvPicPr preferRelativeResize="true"/>
          <p:nvPr isPhoto="false"/>
        </p:nvPicPr>
        <p:blipFill>
          <a:blip r:embed="rId1"/>
          <a:stretch/>
        </p:blipFill>
        <p:spPr>
          <a:xfrm flipH="false" flipV="false" rot="0">
            <a:off x="0" y="-26980"/>
            <a:ext cx="1195635" cy="1195635"/>
          </a:xfrm>
          <a:prstGeom prst="rect">
            <a:avLst/>
          </a:prstGeom>
        </p:spPr>
      </p:pic>
    </p:spTree>
  </p:cSld>
</p:sld>
</file>

<file path=ppt/slides/slide17.xml><?xml version="1.0" encoding="utf-8"?>
<p:sld xmlns:a="http://schemas.openxmlformats.org/drawingml/2006/main" xmlns:a14="http://schemas.microsoft.com/office/drawing/2010/main" xmlns:a15="http://schemas.microsoft.com/office/drawing/2012/main" xmlns:asvg="http://schemas.microsoft.com/office/drawing/2016/SVG/main" xmlns:c="http://schemas.openxmlformats.org/drawingml/2006/chart" xmlns:co="http://ncloudtech.com" xmlns:co-ooxml="http://ncloudtech.com/ooxml" xmlns:m="http://schemas.openxmlformats.org/officeDocument/2006/math" xmlns:mc="http://schemas.openxmlformats.org/markup-compatibility/2006" xmlns:o="urn:schemas-microsoft-com:office:office" xmlns:p="http://schemas.openxmlformats.org/presentationml/2006/main" xmlns:p14="http://schemas.microsoft.com/office/powerpoint/2010/main" xmlns:pic="http://schemas.openxmlformats.org/drawingml/2006/picture" xmlns:r="http://schemas.openxmlformats.org/officeDocument/2006/relationships" xmlns:s="http://schemas.openxmlformats.org/officeDocument/2006/sharedTypes" xmlns:sl="http://schemas.openxmlformats.org/schemaLibrary/2006/main" xmlns:v="urn:schemas-microsoft-com:vml" xmlns:w="http://schemas.openxmlformats.org/wordprocessingml/2006/main" xmlns:w10="urn:schemas-microsoft-com:office:word" xmlns:w14="http://schemas.microsoft.com/office/word/2010/wordml" xmlns:w15="http://schemas.microsoft.com/office/word/2012/wordml" xmlns:wp="http://schemas.openxmlformats.org/drawingml/2006/wordprocessingDrawing" xmlns:wpg="http://schemas.microsoft.com/office/word/2010/wordprocessingGroup" xmlns:wps="http://schemas.microsoft.com/office/word/2010/wordprocessingShape" xmlns:x="urn:schemas-microsoft-com:office:excel" xmlns:x12ac="http://schemas.microsoft.com/office/spreadsheetml/2011/1/ac" xmlns:x14="http://schemas.microsoft.com/office/spreadsheetml/2009/9/main" xmlns:xdr="http://schemas.openxmlformats.org/drawingml/2006/spreadsheetDrawing" xmlns:xm="http://schemas.microsoft.com/office/excel/2006/main" mc:Ignorable="co co-ooxml w14 x14 w15" show="true" showMasterSp="true">
  <p:cSld name="">
    <p:bg>
      <p:bgPr>
        <a:solidFill>
          <a:srgbClr val="C8E3FB"/>
        </a:solidFill>
      </p:bgPr>
    </p:bg>
    <p:spTree>
      <p:nvGrpSpPr>
        <p:cNvPr hidden="false" id="267" name="GroupShape 267"/>
        <p:cNvGrpSpPr/>
        <p:nvPr isPhoto="false"/>
      </p:nvGrpSpPr>
      <p:grpSpPr>
        <a:xfrm flipH="false" flipV="false" rot="0">
          <a:off x="0" y="0"/>
          <a:ext cx="0" cy="0"/>
          <a:chOff x="0" y="0"/>
          <a:chExt cx="0" cy="0"/>
        </a:xfrm>
      </p:grpSpPr>
      <p:sp>
        <p:nvSpPr>
          <p:cNvPr hidden="false" id="268" name="Shape 268"/>
          <p:cNvSpPr txBox="false"/>
          <p:nvPr isPhoto="false"/>
        </p:nvSpPr>
        <p:spPr>
          <a:xfrm flipH="false" flipV="false" rot="0">
            <a:off x="4304476" y="400497"/>
            <a:ext cx="3579873" cy="461665"/>
          </a:xfrm>
          <a:prstGeom prst="rect">
            <a:avLst/>
          </a:prstGeom>
          <a:noFill/>
          <a:ln>
            <a:noFill/>
          </a:ln>
        </p:spPr>
        <p:txBody>
          <a:bodyPr bIns="45720" lIns="91440" rIns="91440" tIns="45720" wrap="square">
            <a:spAutoFit/>
          </a:bodyPr>
          <a:lstStyle>
            <a:defPPr/>
            <a:lvl1pPr algn="l" lvl="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ea typeface="Arial"/>
                <a:cs typeface="Arial"/>
              </a:defRPr>
            </a:lvl1pPr>
            <a:lvl2pPr algn="l" indent="-285750" lvl="1" marL="74295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ea typeface="Arial"/>
                <a:cs typeface="Arial"/>
              </a:defRPr>
            </a:lvl2pPr>
            <a:lvl3pPr algn="l" indent="-228600" lvl="2" marL="1143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ea typeface="Arial"/>
                <a:cs typeface="Arial"/>
              </a:defRPr>
            </a:lvl3pPr>
            <a:lvl4pPr algn="l" indent="-228600" lvl="3" marL="1600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ea typeface="Arial"/>
                <a:cs typeface="Arial"/>
              </a:defRPr>
            </a:lvl4pPr>
            <a:lvl5pPr algn="l" indent="-228600" lvl="4" marL="20574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ea typeface="Arial"/>
                <a:cs typeface="Arial"/>
              </a:defRPr>
            </a:lvl5pPr>
            <a:lvl6pPr algn="l" indent="-228600" lvl="5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ea typeface="Arial"/>
                <a:cs typeface="Arial"/>
              </a:defRPr>
            </a:lvl6pPr>
            <a:lvl7pPr algn="l" indent="-228600" lvl="6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ea typeface="Arial"/>
                <a:cs typeface="Arial"/>
              </a:defRPr>
            </a:lvl7pPr>
            <a:lvl8pPr algn="l" indent="-228600" lvl="7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ea typeface="Arial"/>
                <a:cs typeface="Arial"/>
              </a:defRPr>
            </a:lvl8pPr>
            <a:lvl9pPr algn="l" indent="-228600" lvl="8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ea typeface="Arial"/>
                <a:cs typeface="Arial"/>
              </a:defRPr>
            </a:lvl9pPr>
          </a:lstStyle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b="true" sz="2400"/>
              <a:t>СТРУКТУРА ВКР (НКР)</a:t>
            </a:r>
          </a:p>
        </p:txBody>
      </p:sp>
      <p:sp>
        <p:nvSpPr>
          <p:cNvPr hidden="false" id="269" name="Shape 269"/>
          <p:cNvSpPr txBox="false"/>
          <p:nvPr isPhoto="false"/>
        </p:nvSpPr>
        <p:spPr>
          <a:xfrm flipH="false" flipV="false" rot="0"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anchor="ctr" bIns="45720" lIns="91440" rIns="91440" tIns="45720"/>
          <a:p>
            <a:pPr algn="ctr">
              <a:spcBef>
                <a:spcPts val="0"/>
              </a:spcBef>
              <a:spcAft>
                <a:spcPts val="0"/>
              </a:spcAft>
            </a:pPr>
            <a:endParaRPr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270" name="Shape 270"/>
          <p:cNvSpPr txBox="false"/>
          <p:nvPr isPhoto="false"/>
        </p:nvSpPr>
        <p:spPr>
          <a:xfrm flipH="false" flipV="false" rot="0"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txBody>
          <a:bodyPr anchor="ctr" bIns="45720" lIns="91440" rIns="91440" tIns="45720"/>
          <a:p>
            <a:pPr algn="ctr">
              <a:spcBef>
                <a:spcPts val="0"/>
              </a:spcBef>
              <a:spcAft>
                <a:spcPts val="0"/>
              </a:spcAft>
            </a:pPr>
            <a:endParaRPr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271" name="Shape 271"/>
          <p:cNvSpPr txBox="false"/>
          <p:nvPr isPhoto="false"/>
        </p:nvSpPr>
        <p:spPr>
          <a:xfrm flipH="false" flipV="false" rot="0"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txBody>
          <a:bodyPr anchor="ctr" bIns="45720" lIns="91440" rIns="91440" tIns="45720"/>
          <a:p>
            <a:pPr algn="ctr">
              <a:spcBef>
                <a:spcPts val="0"/>
              </a:spcBef>
              <a:spcAft>
                <a:spcPts val="0"/>
              </a:spcAft>
            </a:pPr>
            <a:endParaRPr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272" name="Shape 272"/>
          <p:cNvSpPr txBox="false"/>
          <p:nvPr isPhoto="false"/>
        </p:nvSpPr>
        <p:spPr>
          <a:xfrm flipH="false" flipV="false" rot="0">
            <a:off x="191315" y="1709738"/>
            <a:ext cx="11798300" cy="1160461"/>
          </a:xfrm>
          <a:prstGeom prst="rect">
            <a:avLst/>
          </a:prstGeom>
          <a:solidFill>
            <a:srgbClr val="FFF2CB"/>
          </a:solidFill>
          <a:ln w="25400">
            <a:solidFill>
              <a:srgbClr val="F5BD14"/>
            </a:solidFill>
            <a:prstDash val="solid"/>
          </a:ln>
        </p:spPr>
        <p:txBody>
          <a:bodyPr anchor="ctr" bIns="45720" lIns="91440" rIns="91440" tIns="45720"/>
          <a:p>
            <a:pPr algn="ctr">
              <a:spcBef>
                <a:spcPts val="0"/>
              </a:spcBef>
              <a:spcAft>
                <a:spcPts val="0"/>
              </a:spcAft>
            </a:pPr>
            <a:endParaRPr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273" name="Shape 273"/>
          <p:cNvSpPr txBox="false"/>
          <p:nvPr isPhoto="false"/>
        </p:nvSpPr>
        <p:spPr>
          <a:xfrm flipH="false" flipV="false" rot="0">
            <a:off x="385762" y="1828800"/>
            <a:ext cx="11426825" cy="923925"/>
          </a:xfrm>
          <a:prstGeom prst="rect">
            <a:avLst/>
          </a:prstGeom>
          <a:noFill/>
          <a:ln>
            <a:noFill/>
          </a:ln>
        </p:spPr>
        <p:txBody>
          <a:bodyPr bIns="45720" lIns="91440" rIns="91440" tIns="45720">
            <a:spAutoFit/>
          </a:bodyPr>
          <a:lstStyle>
            <a:defPPr/>
            <a:lvl1pPr algn="l" lvl="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ea typeface="Arial"/>
                <a:cs typeface="Arial"/>
              </a:defRPr>
            </a:lvl1pPr>
            <a:lvl2pPr algn="l" indent="-285750" lvl="1" marL="74295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ea typeface="Arial"/>
                <a:cs typeface="Arial"/>
              </a:defRPr>
            </a:lvl2pPr>
            <a:lvl3pPr algn="l" indent="-228600" lvl="2" marL="1143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ea typeface="Arial"/>
                <a:cs typeface="Arial"/>
              </a:defRPr>
            </a:lvl3pPr>
            <a:lvl4pPr algn="l" indent="-228600" lvl="3" marL="1600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ea typeface="Arial"/>
                <a:cs typeface="Arial"/>
              </a:defRPr>
            </a:lvl4pPr>
            <a:lvl5pPr algn="l" indent="-228600" lvl="4" marL="20574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ea typeface="Arial"/>
                <a:cs typeface="Arial"/>
              </a:defRPr>
            </a:lvl5pPr>
            <a:lvl6pPr algn="l" indent="-228600" lvl="5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ea typeface="Arial"/>
                <a:cs typeface="Arial"/>
              </a:defRPr>
            </a:lvl6pPr>
            <a:lvl7pPr algn="l" indent="-228600" lvl="6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ea typeface="Arial"/>
                <a:cs typeface="Arial"/>
              </a:defRPr>
            </a:lvl7pPr>
            <a:lvl8pPr algn="l" indent="-228600" lvl="7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ea typeface="Arial"/>
                <a:cs typeface="Arial"/>
              </a:defRPr>
            </a:lvl8pPr>
            <a:lvl9pPr algn="l" indent="-228600" lvl="8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ea typeface="Arial"/>
                <a:cs typeface="Arial"/>
              </a:defRPr>
            </a:lvl9pPr>
          </a:lstStyle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i="true">
                <a:latin typeface="Calibri"/>
                <a:ea typeface="Calibri"/>
                <a:cs typeface="Calibri"/>
              </a:rPr>
              <a:t>СОДЕРЖАТЕЛЬНАЯ ЧАСТЬ ВКР (НКР) РАЗДЕЛЕНА НА ____ ГЛАВ(Ы),</a:t>
            </a:r>
          </a:p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i="true">
                <a:latin typeface="Calibri"/>
                <a:ea typeface="Calibri"/>
                <a:cs typeface="Calibri"/>
              </a:rPr>
              <a:t>СТРУКТУРИРОВАННЫЕ В СООТВЕТСТВИИ С ЛОГИКОЙ РАСКРЫТИЯ ТЕМЫ И РЕШЕНИЯ</a:t>
            </a:r>
          </a:p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i="true">
                <a:latin typeface="Calibri"/>
                <a:ea typeface="Calibri"/>
                <a:cs typeface="Calibri"/>
              </a:rPr>
              <a:t>ПРОБЛЕМЫ ИССЛЕДОВАНИЯ</a:t>
            </a:r>
          </a:p>
        </p:txBody>
      </p:sp>
      <p:sp>
        <p:nvSpPr>
          <p:cNvPr hidden="false" id="274" name="Shape 274"/>
          <p:cNvSpPr txBox="false"/>
          <p:nvPr isPhoto="false"/>
        </p:nvSpPr>
        <p:spPr>
          <a:xfrm flipH="false" flipV="false" rot="0">
            <a:off x="191315" y="3098800"/>
            <a:ext cx="11798300" cy="3470275"/>
          </a:xfrm>
          <a:prstGeom prst="rect">
            <a:avLst/>
          </a:prstGeom>
          <a:solidFill>
            <a:srgbClr val="D0E4FC"/>
          </a:solidFill>
          <a:ln w="25400">
            <a:solidFill>
              <a:srgbClr val="B3CAE6"/>
            </a:solidFill>
            <a:prstDash val="solid"/>
          </a:ln>
        </p:spPr>
        <p:txBody>
          <a:bodyPr anchor="ctr" bIns="45720" lIns="91440" rIns="91440" tIns="45720"/>
          <a:p>
            <a:pPr algn="ctr">
              <a:spcBef>
                <a:spcPts val="0"/>
              </a:spcBef>
              <a:spcAft>
                <a:spcPts val="0"/>
              </a:spcAft>
            </a:pPr>
            <a:endParaRPr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275" name="Shape 275"/>
          <p:cNvSpPr txBox="false"/>
          <p:nvPr isPhoto="false"/>
        </p:nvSpPr>
        <p:spPr>
          <a:xfrm flipH="false" flipV="false" rot="0">
            <a:off x="3690938" y="3297238"/>
            <a:ext cx="6762750" cy="1200150"/>
          </a:xfrm>
          <a:prstGeom prst="rect">
            <a:avLst/>
          </a:prstGeom>
          <a:noFill/>
        </p:spPr>
        <p:txBody>
          <a:bodyPr bIns="45720" lIns="91440" rIns="91440" tIns="45720" wrap="none">
            <a:spAutoFit/>
          </a:bodyPr>
          <a:lstStyle>
            <a:defPPr/>
            <a:lvl1pPr algn="l" lvl="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ea typeface="Arial"/>
                <a:cs typeface="Arial"/>
              </a:defRPr>
            </a:lvl1pPr>
            <a:lvl2pPr algn="l" indent="0" lvl="1" marL="457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ea typeface="Arial"/>
                <a:cs typeface="Arial"/>
              </a:defRPr>
            </a:lvl2pPr>
            <a:lvl3pPr algn="l" indent="0" lvl="2" marL="9144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ea typeface="Arial"/>
                <a:cs typeface="Arial"/>
              </a:defRPr>
            </a:lvl3pPr>
            <a:lvl4pPr algn="l" indent="0" lvl="3" marL="1371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ea typeface="Arial"/>
                <a:cs typeface="Arial"/>
              </a:defRPr>
            </a:lvl4pPr>
            <a:lvl5pPr algn="l" indent="0" lvl="4" marL="1828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ea typeface="Arial"/>
                <a:cs typeface="Arial"/>
              </a:defRPr>
            </a:lvl5pPr>
            <a:lvl6pPr algn="l" indent="0" lvl="5" marL="2286000">
              <a:defRPr>
                <a:solidFill>
                  <a:schemeClr val="tx1"/>
                </a:solidFill>
                <a:latin typeface="Arial"/>
                <a:ea typeface="Arial"/>
                <a:cs typeface="Arial"/>
              </a:defRPr>
            </a:lvl6pPr>
            <a:lvl7pPr algn="l" indent="0" lvl="6" marL="2743200">
              <a:defRPr>
                <a:solidFill>
                  <a:schemeClr val="tx1"/>
                </a:solidFill>
                <a:latin typeface="Arial"/>
                <a:ea typeface="Arial"/>
                <a:cs typeface="Arial"/>
              </a:defRPr>
            </a:lvl7pPr>
            <a:lvl8pPr algn="l" indent="0" lvl="7" marL="3200400">
              <a:defRPr>
                <a:solidFill>
                  <a:schemeClr val="tx1"/>
                </a:solidFill>
                <a:latin typeface="Arial"/>
                <a:ea typeface="Arial"/>
                <a:cs typeface="Arial"/>
              </a:defRPr>
            </a:lvl8pPr>
            <a:lvl9pPr algn="l" indent="0" lvl="8" marL="3657600">
              <a:defRPr>
                <a:solidFill>
                  <a:schemeClr val="tx1"/>
                </a:solidFill>
                <a:latin typeface="Arial"/>
                <a:ea typeface="Arial"/>
                <a:cs typeface="Arial"/>
              </a:defRPr>
            </a:lvl9pPr>
          </a:lstStyle>
          <a:p>
            <a:pPr algn="l" indent="-342900" marL="342900">
              <a:spcBef>
                <a:spcPts val="0"/>
              </a:spcBef>
              <a:spcAft>
                <a:spcPts val="0"/>
              </a:spcAft>
              <a:buFont typeface="+mn-lt"/>
              <a:buAutoNum startAt="1" type="arabicPeriod"/>
            </a:pPr>
            <a:r>
              <a:rPr>
                <a:solidFill>
                  <a:srgbClr val="4175B5"/>
                </a:solidFill>
                <a:latin typeface="+mn-lt"/>
                <a:ea typeface="+mn-ea"/>
                <a:cs typeface="+mn-cs"/>
              </a:rPr>
              <a:t>______________________________________________________</a:t>
            </a:r>
          </a:p>
          <a:p>
            <a:pPr algn="l" indent="-342900" marL="342900">
              <a:spcBef>
                <a:spcPts val="0"/>
              </a:spcBef>
              <a:spcAft>
                <a:spcPts val="0"/>
              </a:spcAft>
              <a:buFont typeface="+mn-lt"/>
              <a:buAutoNum startAt="1" type="arabicPeriod"/>
            </a:pPr>
            <a:r>
              <a:rPr>
                <a:solidFill>
                  <a:srgbClr val="4175B5"/>
                </a:solidFill>
                <a:latin typeface="+mn-lt"/>
                <a:ea typeface="+mn-ea"/>
                <a:cs typeface="+mn-cs"/>
              </a:rPr>
              <a:t>______________________________________________________</a:t>
            </a:r>
          </a:p>
          <a:p>
            <a:pPr algn="l" indent="-342900" marL="342900">
              <a:spcBef>
                <a:spcPts val="0"/>
              </a:spcBef>
              <a:spcAft>
                <a:spcPts val="0"/>
              </a:spcAft>
              <a:buFont typeface="+mn-lt"/>
              <a:buAutoNum startAt="1" type="arabicPeriod"/>
            </a:pPr>
            <a:r>
              <a:rPr>
                <a:solidFill>
                  <a:srgbClr val="4175B5"/>
                </a:solidFill>
                <a:latin typeface="+mn-lt"/>
                <a:ea typeface="+mn-ea"/>
                <a:cs typeface="+mn-cs"/>
              </a:rPr>
              <a:t>______________________________________________________</a:t>
            </a:r>
          </a:p>
          <a:p>
            <a:pPr algn="l">
              <a:spcBef>
                <a:spcPts val="0"/>
              </a:spcBef>
              <a:spcAft>
                <a:spcPts val="0"/>
              </a:spcAft>
            </a:pPr>
            <a:endParaRPr>
              <a:solidFill>
                <a:srgbClr val="4175B5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hidden="false" id="277" name="Picture 277"/>
          <p:cNvPicPr preferRelativeResize="true"/>
          <p:nvPr isPhoto="false"/>
        </p:nvPicPr>
        <p:blipFill>
          <a:blip r:embed="rId1"/>
          <a:stretch/>
        </p:blipFill>
        <p:spPr>
          <a:xfrm flipH="false" flipV="false" rot="0">
            <a:off x="0" y="-26980"/>
            <a:ext cx="1195635" cy="1195635"/>
          </a:xfrm>
          <a:prstGeom prst="rect">
            <a:avLst/>
          </a:prstGeom>
        </p:spPr>
      </p:pic>
    </p:spTree>
  </p:cSld>
</p:sld>
</file>

<file path=ppt/slides/slide18.xml><?xml version="1.0" encoding="utf-8"?>
<p:sld xmlns:a="http://schemas.openxmlformats.org/drawingml/2006/main" xmlns:a14="http://schemas.microsoft.com/office/drawing/2010/main" xmlns:a15="http://schemas.microsoft.com/office/drawing/2012/main" xmlns:asvg="http://schemas.microsoft.com/office/drawing/2016/SVG/main" xmlns:c="http://schemas.openxmlformats.org/drawingml/2006/chart" xmlns:co="http://ncloudtech.com" xmlns:co-ooxml="http://ncloudtech.com/ooxml" xmlns:m="http://schemas.openxmlformats.org/officeDocument/2006/math" xmlns:mc="http://schemas.openxmlformats.org/markup-compatibility/2006" xmlns:o="urn:schemas-microsoft-com:office:office" xmlns:p="http://schemas.openxmlformats.org/presentationml/2006/main" xmlns:p14="http://schemas.microsoft.com/office/powerpoint/2010/main" xmlns:pic="http://schemas.openxmlformats.org/drawingml/2006/picture" xmlns:r="http://schemas.openxmlformats.org/officeDocument/2006/relationships" xmlns:s="http://schemas.openxmlformats.org/officeDocument/2006/sharedTypes" xmlns:sl="http://schemas.openxmlformats.org/schemaLibrary/2006/main" xmlns:v="urn:schemas-microsoft-com:vml" xmlns:w="http://schemas.openxmlformats.org/wordprocessingml/2006/main" xmlns:w10="urn:schemas-microsoft-com:office:word" xmlns:w14="http://schemas.microsoft.com/office/word/2010/wordml" xmlns:w15="http://schemas.microsoft.com/office/word/2012/wordml" xmlns:wp="http://schemas.openxmlformats.org/drawingml/2006/wordprocessingDrawing" xmlns:wpg="http://schemas.microsoft.com/office/word/2010/wordprocessingGroup" xmlns:wps="http://schemas.microsoft.com/office/word/2010/wordprocessingShape" xmlns:x="urn:schemas-microsoft-com:office:excel" xmlns:x12ac="http://schemas.microsoft.com/office/spreadsheetml/2011/1/ac" xmlns:x14="http://schemas.microsoft.com/office/spreadsheetml/2009/9/main" xmlns:xdr="http://schemas.openxmlformats.org/drawingml/2006/spreadsheetDrawing" xmlns:xm="http://schemas.microsoft.com/office/excel/2006/main" mc:Ignorable="co co-ooxml w14 x14 w15" show="true" showMasterSp="true">
  <p:cSld name="">
    <p:spTree>
      <p:nvGrpSpPr>
        <p:cNvPr hidden="false" id="278" name="GroupShape 278"/>
        <p:cNvGrpSpPr/>
        <p:nvPr isPhoto="false"/>
      </p:nvGrpSpPr>
      <p:grpSpPr>
        <a:xfrm flipH="false" flipV="false" rot="0">
          <a:off x="0" y="0"/>
          <a:ext cx="0" cy="0"/>
          <a:chOff x="0" y="0"/>
          <a:chExt cx="0" cy="0"/>
        </a:xfrm>
      </p:grpSpPr>
      <p:sp>
        <p:nvSpPr>
          <p:cNvPr hidden="false" id="279" name="Shape 279"/>
          <p:cNvSpPr txBox="false"/>
          <p:nvPr isPhoto="false"/>
        </p:nvSpPr>
        <p:spPr>
          <a:xfrm flipH="false" flipV="false" rot="0">
            <a:off x="119336" y="260648"/>
            <a:ext cx="11798300" cy="1160461"/>
          </a:xfrm>
          <a:prstGeom prst="rect">
            <a:avLst/>
          </a:prstGeom>
          <a:solidFill>
            <a:srgbClr val="FFF2CB"/>
          </a:solidFill>
          <a:ln w="25400">
            <a:solidFill>
              <a:srgbClr val="F5BD14"/>
            </a:solidFill>
            <a:prstDash val="solid"/>
          </a:ln>
        </p:spPr>
        <p:txBody>
          <a:bodyPr anchor="ctr" bIns="45720" lIns="91440" rIns="91440" tIns="45720"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>
                <a:solidFill>
                  <a:schemeClr val="tx1"/>
                </a:solidFill>
                <a:latin typeface="+mn-lt"/>
                <a:ea typeface="+mn-ea"/>
                <a:cs typeface="+mn-cs"/>
              </a:rPr>
              <a:t>Участие в общественной жизни университета</a:t>
            </a:r>
            <a:endParaRPr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280" name="Shape 280"/>
          <p:cNvSpPr txBox="false"/>
          <p:nvPr isPhoto="false"/>
        </p:nvSpPr>
        <p:spPr>
          <a:xfrm flipH="false" flipV="false" rot="0">
            <a:off x="119336" y="1772816"/>
            <a:ext cx="11798300" cy="736600"/>
          </a:xfrm>
          <a:prstGeom prst="rect">
            <a:avLst/>
          </a:prstGeom>
          <a:solidFill>
            <a:srgbClr val="FFF2CB"/>
          </a:solidFill>
          <a:ln w="25400">
            <a:solidFill>
              <a:srgbClr val="F5BD14"/>
            </a:solidFill>
            <a:prstDash val="solid"/>
          </a:ln>
        </p:spPr>
        <p:txBody>
          <a:bodyPr anchor="ctr" bIns="45720" lIns="91440" rIns="91440" tIns="45720"/>
          <a:p>
            <a:pPr algn="ctr">
              <a:spcBef>
                <a:spcPts val="0"/>
              </a:spcBef>
              <a:spcAft>
                <a:spcPts val="0"/>
              </a:spcAft>
            </a:pPr>
            <a:endParaRPr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281" name="Shape 281"/>
          <p:cNvSpPr txBox="false"/>
          <p:nvPr isPhoto="false"/>
        </p:nvSpPr>
        <p:spPr>
          <a:xfrm flipH="false" flipV="false" rot="0">
            <a:off x="119336" y="2774950"/>
            <a:ext cx="11798300" cy="736600"/>
          </a:xfrm>
          <a:prstGeom prst="rect">
            <a:avLst/>
          </a:prstGeom>
          <a:solidFill>
            <a:srgbClr val="FFF2CB"/>
          </a:solidFill>
          <a:ln w="25400">
            <a:solidFill>
              <a:srgbClr val="F5BD14"/>
            </a:solidFill>
            <a:prstDash val="solid"/>
          </a:ln>
        </p:spPr>
        <p:txBody>
          <a:bodyPr anchor="ctr" bIns="45720" lIns="91440" rIns="91440" tIns="45720"/>
          <a:p>
            <a:pPr algn="ctr">
              <a:spcBef>
                <a:spcPts val="0"/>
              </a:spcBef>
              <a:spcAft>
                <a:spcPts val="0"/>
              </a:spcAft>
            </a:pPr>
            <a:endParaRPr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282" name="Shape 282"/>
          <p:cNvSpPr txBox="false"/>
          <p:nvPr isPhoto="false"/>
        </p:nvSpPr>
        <p:spPr>
          <a:xfrm flipH="false" flipV="false" rot="0">
            <a:off x="119336" y="3708707"/>
            <a:ext cx="11798300" cy="736600"/>
          </a:xfrm>
          <a:prstGeom prst="rect">
            <a:avLst/>
          </a:prstGeom>
          <a:solidFill>
            <a:srgbClr val="FFF2CB"/>
          </a:solidFill>
          <a:ln w="25400">
            <a:solidFill>
              <a:srgbClr val="F5BD14"/>
            </a:solidFill>
            <a:prstDash val="solid"/>
          </a:ln>
        </p:spPr>
        <p:txBody>
          <a:bodyPr anchor="ctr" bIns="45720" lIns="91440" rIns="91440" tIns="45720"/>
          <a:p>
            <a:pPr algn="l">
              <a:spcBef>
                <a:spcPts val="0"/>
              </a:spcBef>
              <a:spcAft>
                <a:spcPts val="0"/>
              </a:spcAft>
            </a:pPr>
            <a:endParaRPr>
              <a:solidFill>
                <a:schemeClr val="tx1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hidden="false" id="283" name="Shape 283"/>
          <p:cNvSpPr txBox="false"/>
          <p:nvPr isPhoto="false"/>
        </p:nvSpPr>
        <p:spPr>
          <a:xfrm flipH="false" flipV="false" rot="0">
            <a:off x="119336" y="5686694"/>
            <a:ext cx="11798300" cy="736600"/>
          </a:xfrm>
          <a:prstGeom prst="rect">
            <a:avLst/>
          </a:prstGeom>
          <a:solidFill>
            <a:srgbClr val="FFF2CB"/>
          </a:solidFill>
          <a:ln w="25400">
            <a:solidFill>
              <a:srgbClr val="F5BD14"/>
            </a:solidFill>
            <a:prstDash val="solid"/>
          </a:ln>
        </p:spPr>
        <p:txBody>
          <a:bodyPr anchor="ctr" bIns="45720" lIns="91440" rIns="91440" tIns="45720"/>
          <a:p>
            <a:pPr algn="ctr">
              <a:spcBef>
                <a:spcPts val="0"/>
              </a:spcBef>
              <a:spcAft>
                <a:spcPts val="0"/>
              </a:spcAft>
            </a:pPr>
            <a:endParaRPr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284" name="Shape 284"/>
          <p:cNvSpPr txBox="false"/>
          <p:nvPr isPhoto="false"/>
        </p:nvSpPr>
        <p:spPr>
          <a:xfrm flipH="false" flipV="false" rot="0">
            <a:off x="119336" y="4741802"/>
            <a:ext cx="11798300" cy="736600"/>
          </a:xfrm>
          <a:prstGeom prst="rect">
            <a:avLst/>
          </a:prstGeom>
          <a:solidFill>
            <a:srgbClr val="FFF2CB"/>
          </a:solidFill>
          <a:ln w="25400">
            <a:solidFill>
              <a:srgbClr val="F5BD14"/>
            </a:solidFill>
            <a:prstDash val="solid"/>
          </a:ln>
        </p:spPr>
        <p:txBody>
          <a:bodyPr anchor="ctr" bIns="45720" lIns="91440" rIns="91440" tIns="45720"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endParaRPr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hidden="false" id="286" name="Picture 286"/>
          <p:cNvPicPr preferRelativeResize="true"/>
          <p:nvPr isPhoto="false"/>
        </p:nvPicPr>
        <p:blipFill>
          <a:blip r:embed="rId1"/>
          <a:stretch/>
        </p:blipFill>
        <p:spPr>
          <a:xfrm flipH="false" flipV="false" rot="0">
            <a:off x="195263" y="293889"/>
            <a:ext cx="1195635" cy="1195635"/>
          </a:xfrm>
          <a:prstGeom prst="rect">
            <a:avLst/>
          </a:prstGeom>
        </p:spPr>
      </p:pic>
    </p:spTree>
  </p:cSld>
</p:sld>
</file>

<file path=ppt/theme/theme1.xml><?xml version="1.0" encoding="utf-8"?>
<a:theme xmlns:a="http://schemas.openxmlformats.org/drawingml/2006/main" xmlns:a14="http://schemas.microsoft.com/office/drawing/2010/main" xmlns:a15="http://schemas.microsoft.com/office/drawing/2012/main" xmlns:asvg="http://schemas.microsoft.com/office/drawing/2016/SVG/main" xmlns:c="http://schemas.openxmlformats.org/drawingml/2006/chart" xmlns:co="http://ncloudtech.com" xmlns:co-ooxml="http://ncloudtech.com/ooxml" xmlns:m="http://schemas.openxmlformats.org/officeDocument/2006/math" xmlns:mc="http://schemas.openxmlformats.org/markup-compatibility/2006" xmlns:o="urn:schemas-microsoft-com:office:office" xmlns:p="http://schemas.openxmlformats.org/presentationml/2006/main" xmlns:p14="http://schemas.microsoft.com/office/powerpoint/2010/main" xmlns:pic="http://schemas.openxmlformats.org/drawingml/2006/picture" xmlns:r="http://schemas.openxmlformats.org/officeDocument/2006/relationships" xmlns:s="http://schemas.openxmlformats.org/officeDocument/2006/sharedTypes" xmlns:sl="http://schemas.openxmlformats.org/schemaLibrary/2006/main" xmlns:v="urn:schemas-microsoft-com:vml" xmlns:w="http://schemas.openxmlformats.org/wordprocessingml/2006/main" xmlns:w10="urn:schemas-microsoft-com:office:word" xmlns:w14="http://schemas.microsoft.com/office/word/2010/wordml" xmlns:w15="http://schemas.microsoft.com/office/word/2012/wordml" xmlns:wp="http://schemas.openxmlformats.org/drawingml/2006/wordprocessingDrawing" xmlns:wpg="http://schemas.microsoft.com/office/word/2010/wordprocessingGroup" xmlns:wps="http://schemas.microsoft.com/office/word/2010/wordprocessingShape" xmlns:x="urn:schemas-microsoft-com:office:excel" xmlns:x12ac="http://schemas.microsoft.com/office/spreadsheetml/2011/1/ac" xmlns:x14="http://schemas.microsoft.com/office/spreadsheetml/2009/9/main" xmlns:xdr="http://schemas.openxmlformats.org/drawingml/2006/spreadsheetDrawing" xmlns:xm="http://schemas.microsoft.com/office/excel/2006/main" name="Поток">
  <a:themeElements>
    <a:clrScheme name="Поток">
      <a:dk1>
        <a:srgbClr val="000000"/>
      </a:dk1>
      <a:lt1>
        <a:srgbClr val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"/>
        <a:cs typeface=""/>
      </a:majorFont>
      <a:minorFont>
        <a:latin typeface="Constantia"/>
        <a:ea typeface=""/>
        <a:cs typeface=""/>
      </a:minorFont>
    </a:fontScheme>
    <a:fmtScheme name="Трек">
      <a:fillStyleLst>
        <a:solidFill>
          <a:schemeClr val="phClr"/>
        </a:solidFill>
        <a:gradFill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</a:gradFill>
        <a:gradFill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</a:gradFill>
      </a:fillStyleLst>
      <a:lnStyleLst>
        <a:ln w="1000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  <a:ln w="38100">
          <a:solidFill>
            <a:schemeClr val="phClr"/>
          </a:solidFill>
          <a:prstDash val="solid"/>
        </a:ln>
      </a:lnStyleLst>
      <a:effectStyleLst>
        <a:effectStyle>
          <a:effectLst>
            <a:outerShdw>
              <a:srgbClr val="000000">
                <a:alpha val="38000"/>
              </a:srgbClr>
            </a:outerShdw>
          </a:effectLst>
        </a:effectStyle>
        <a:effectStyle>
          <a:effectLst>
            <a:outerShdw>
              <a:srgbClr val="000000">
                <a:alpha val="35000"/>
              </a:srgbClr>
            </a:outerShdw>
          </a:effectLst>
        </a:effectStyle>
        <a:effectStyle>
          <a:effectLst>
            <a:outerShdw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</a:gradFill>
        <a:noFill/>
      </a:bgFillStyleLst>
    </a:fmtScheme>
  </a:themeElements>
</a:theme>
</file>

<file path=docProps/app.xml><?xml version="1.0" encoding="utf-8"?>
<Properties xmlns="http://schemas.openxmlformats.org/officeDocument/2006/extended-properties">
  <Template>Normal.dotm</Template>
  <TotalTime>0</TotalTime>
  <DocSecurity>0</DocSecurity>
  <ScaleCrop>false</ScaleCrop>
  <Application>MyOffice-CoreFramework-Android/42-1452.1159.10689.1080.1@81e7b381fe3e759ea024068d935a93a33705f065</Applicat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2017-02-20T01:33:13Z</dcterms:created>
  <dcterms:modified xsi:type="dcterms:W3CDTF">2026-10-26T14:22:15Z</dcterms:modified>
</cp:coreProperties>
</file>