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50" d="100"/>
          <a:sy n="150" d="100"/>
        </p:scale>
        <p:origin x="930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/>
              <a:t>Алаудинов Аслан Русланович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80137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Направление подготовки: Информатика и вычислительная техника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722085"/>
            <a:ext cx="8212385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Информатика и вычислительная техника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932117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287742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4416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360333"/>
              </p:ext>
            </p:extLst>
          </p:nvPr>
        </p:nvGraphicFramePr>
        <p:xfrm>
          <a:off x="191344" y="2136536"/>
          <a:ext cx="11712576" cy="465202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704008"/>
              </p:ext>
            </p:extLst>
          </p:nvPr>
        </p:nvGraphicFramePr>
        <p:xfrm>
          <a:off x="166646" y="2357430"/>
          <a:ext cx="11712575" cy="451061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596206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570</Words>
  <Application>Microsoft Office PowerPoint</Application>
  <DocSecurity>0</DocSecurity>
  <PresentationFormat>Широкоэкранный</PresentationFormat>
  <Paragraphs>205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Беслан Алаудинов</cp:lastModifiedBy>
  <cp:revision>72</cp:revision>
  <dcterms:created xsi:type="dcterms:W3CDTF">2017-02-20T01:33:13Z</dcterms:created>
  <dcterms:modified xsi:type="dcterms:W3CDTF">2026-10-25T21:54:47Z</dcterms:modified>
  <dc:identifier/>
  <dc:language/>
  <cp:version/>
</cp:coreProperties>
</file>