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6" autoAdjust="0"/>
  </p:normalViewPr>
  <p:slideViewPr>
    <p:cSldViewPr snapToGrid="0">
      <p:cViewPr varScale="1">
        <p:scale>
          <a:sx n="50" d="100"/>
          <a:sy n="50" d="100"/>
        </p:scale>
        <p:origin x="3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1230281" y="645437"/>
            <a:ext cx="973143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1390531" y="1076324"/>
            <a:ext cx="9410932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7336302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ym typeface="Arial"/>
              </a:rPr>
              <a:t>Сунчаханова</a:t>
            </a:r>
            <a:r>
              <a:rPr lang="ru-RU" sz="2800" dirty="0" smtClean="0">
                <a:sym typeface="Arial"/>
              </a:rPr>
              <a:t> </a:t>
            </a:r>
            <a:r>
              <a:rPr lang="ru-RU" sz="2800" dirty="0" err="1" smtClean="0">
                <a:sym typeface="Arial"/>
              </a:rPr>
              <a:t>Танжила</a:t>
            </a:r>
            <a:r>
              <a:rPr lang="ru-RU" sz="2800" smtClean="0">
                <a:sym typeface="Arial"/>
              </a:rPr>
              <a:t> Саламбековна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7" y="704850"/>
            <a:ext cx="3171825" cy="27622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315</Words>
  <Application>Microsoft Office PowerPoint</Application>
  <PresentationFormat>Широкоэкранный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18</cp:revision>
  <dcterms:modified xsi:type="dcterms:W3CDTF">2026-10-03T09:00:32Z</dcterms:modified>
</cp:coreProperties>
</file>