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2460565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4457699" y="1076324"/>
            <a:ext cx="634376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73329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ym typeface="Arial"/>
              </a:rPr>
              <a:t>Сапорбиева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Хеда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smtClean="0">
                <a:sym typeface="Arial"/>
              </a:rPr>
              <a:t>Илясовна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" y="666750"/>
            <a:ext cx="3171825" cy="27622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1" y="3801532"/>
            <a:ext cx="2266950" cy="278976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19</cp:revision>
  <dcterms:modified xsi:type="dcterms:W3CDTF">2026-10-03T09:53:52Z</dcterms:modified>
</cp:coreProperties>
</file>