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510755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Сапарбиева </a:t>
            </a:r>
            <a:r>
              <a:rPr lang="ru-RU" sz="2800" dirty="0" err="1" smtClean="0">
                <a:sym typeface="Arial"/>
              </a:rPr>
              <a:t>Хава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Сулумбековна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666750"/>
            <a:ext cx="3171825" cy="2762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20</cp:revision>
  <dcterms:modified xsi:type="dcterms:W3CDTF">2026-10-03T09:54:33Z</dcterms:modified>
</cp:coreProperties>
</file>