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86" autoAdjust="0"/>
  </p:normalViewPr>
  <p:slideViewPr>
    <p:cSldViewPr snapToGrid="0">
      <p:cViewPr varScale="1">
        <p:scale>
          <a:sx n="50" d="100"/>
          <a:sy n="50" d="100"/>
        </p:scale>
        <p:origin x="36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7064985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1812544" y="60662"/>
            <a:ext cx="9878011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Чеченский</a:t>
            </a:r>
            <a:r>
              <a:rPr dirty="0"/>
              <a:t> </a:t>
            </a:r>
            <a:r>
              <a:rPr dirty="0" err="1"/>
              <a:t>государственный</a:t>
            </a:r>
            <a:r>
              <a:rPr dirty="0"/>
              <a:t> </a:t>
            </a:r>
            <a:r>
              <a:rPr dirty="0" smtClean="0"/>
              <a:t>университет</a:t>
            </a:r>
            <a:r>
              <a:rPr lang="ru-RU" dirty="0" smtClean="0"/>
              <a:t> имени А.А. Кадырова</a:t>
            </a:r>
            <a:endParaRPr dirty="0"/>
          </a:p>
        </p:txBody>
      </p:sp>
      <p:sp>
        <p:nvSpPr>
          <p:cNvPr id="113" name="TextBox 6"/>
          <p:cNvSpPr/>
          <p:nvPr/>
        </p:nvSpPr>
        <p:spPr>
          <a:xfrm>
            <a:off x="1230281" y="645437"/>
            <a:ext cx="973143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 smtClean="0"/>
          </a:p>
          <a:p>
            <a:r>
              <a:rPr lang="ru-RU" dirty="0" smtClean="0"/>
              <a:t>Биолого-Химический факультет</a:t>
            </a:r>
            <a:endParaRPr dirty="0"/>
          </a:p>
        </p:txBody>
      </p:sp>
      <p:sp>
        <p:nvSpPr>
          <p:cNvPr id="114" name="TextBox 7"/>
          <p:cNvSpPr/>
          <p:nvPr/>
        </p:nvSpPr>
        <p:spPr>
          <a:xfrm>
            <a:off x="3333749" y="1076324"/>
            <a:ext cx="7467713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 smtClean="0"/>
          </a:p>
          <a:p>
            <a:r>
              <a:rPr lang="ru-RU" dirty="0" smtClean="0"/>
              <a:t>Кафедра клеточной биологии и морфологии</a:t>
            </a:r>
          </a:p>
        </p:txBody>
      </p:sp>
      <p:sp>
        <p:nvSpPr>
          <p:cNvPr id="115" name="Прямоугольник 9"/>
          <p:cNvSpPr/>
          <p:nvPr/>
        </p:nvSpPr>
        <p:spPr>
          <a:xfrm>
            <a:off x="3730957" y="2533133"/>
            <a:ext cx="6334582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/>
              <a:t>Портфолио</a:t>
            </a:r>
            <a:r>
              <a:rPr dirty="0"/>
              <a:t> </a:t>
            </a:r>
            <a:r>
              <a:rPr dirty="0" err="1"/>
              <a:t>магистранта</a:t>
            </a:r>
            <a:endParaRPr dirty="0"/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835058" y="3898560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6347248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smtClean="0"/>
              <a:t>ФИО</a:t>
            </a:r>
            <a:r>
              <a:rPr lang="ru-RU" dirty="0" smtClean="0">
                <a:solidFill>
                  <a:srgbClr val="FFFFFF"/>
                </a:solidFill>
              </a:rPr>
              <a:t> </a:t>
            </a:r>
            <a:r>
              <a:rPr lang="ru-RU" sz="2800" dirty="0" smtClean="0">
                <a:sym typeface="Arial"/>
              </a:rPr>
              <a:t>Ирисханова </a:t>
            </a:r>
            <a:r>
              <a:rPr lang="ru-RU" sz="2800" dirty="0" err="1" smtClean="0">
                <a:sym typeface="Arial"/>
              </a:rPr>
              <a:t>Фариза</a:t>
            </a:r>
            <a:r>
              <a:rPr lang="ru-RU" sz="2800" dirty="0" smtClean="0">
                <a:sym typeface="Arial"/>
              </a:rPr>
              <a:t> </a:t>
            </a:r>
            <a:r>
              <a:rPr lang="ru-RU" sz="2800" dirty="0" err="1" smtClean="0">
                <a:sym typeface="Arial"/>
              </a:rPr>
              <a:t>Шайхаевна</a:t>
            </a:r>
            <a:endParaRPr lang="ru-RU" sz="2800" dirty="0">
              <a:sym typeface="Arial"/>
            </a:endParaRPr>
          </a:p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solidFill>
                <a:srgbClr val="FFFFFF"/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924725" y="4474298"/>
            <a:ext cx="746460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 smtClean="0"/>
              <a:t>: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Очная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19" name="Прямоугольник 13"/>
          <p:cNvSpPr/>
          <p:nvPr/>
        </p:nvSpPr>
        <p:spPr>
          <a:xfrm>
            <a:off x="2924724" y="4890337"/>
            <a:ext cx="701937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 smtClean="0"/>
              <a:t>Направление</a:t>
            </a:r>
            <a:r>
              <a:rPr dirty="0" smtClean="0"/>
              <a:t>:</a:t>
            </a: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dirty="0" smtClean="0">
                <a:solidFill>
                  <a:schemeClr val="bg1"/>
                </a:solidFill>
              </a:rPr>
              <a:t>Биология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20" name="Прямоугольник 14"/>
          <p:cNvSpPr/>
          <p:nvPr/>
        </p:nvSpPr>
        <p:spPr>
          <a:xfrm>
            <a:off x="2924723" y="5320669"/>
            <a:ext cx="4040528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Профиль</a:t>
            </a:r>
            <a:r>
              <a:rPr dirty="0"/>
              <a:t>:  </a:t>
            </a:r>
            <a:r>
              <a:rPr lang="ru-RU" dirty="0" smtClean="0">
                <a:solidFill>
                  <a:srgbClr val="FFFFFF"/>
                </a:solidFill>
              </a:rPr>
              <a:t>Биология клетки</a:t>
            </a:r>
            <a:endParaRPr dirty="0">
              <a:solidFill>
                <a:srgbClr val="FFFFFF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37" y="1200149"/>
            <a:ext cx="2723395" cy="237172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50" y="3670300"/>
            <a:ext cx="2247900" cy="29972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pic>
        <p:nvPicPr>
          <p:cNvPr id="123" name="Изображение 3" descr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51690" y="1825001"/>
            <a:ext cx="11641838" cy="736646"/>
            <a:chOff x="-1" y="0"/>
            <a:chExt cx="11641836" cy="736644"/>
          </a:xfrm>
        </p:grpSpPr>
        <p:sp>
          <p:nvSpPr>
            <p:cNvPr id="127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 smtClean="0"/>
                <a:t>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3749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 smtClean="0"/>
                <a:t>зачислении</a:t>
              </a:r>
              <a:r>
                <a:rPr lang="ru-RU" dirty="0" smtClean="0"/>
                <a:t> № 243/03-22 25.08.2026г. </a:t>
              </a:r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1" y="2833411"/>
            <a:ext cx="11641836" cy="736645"/>
            <a:chOff x="0" y="0"/>
            <a:chExt cx="11641834" cy="736643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1" y="3777731"/>
            <a:ext cx="11641836" cy="736645"/>
            <a:chOff x="0" y="0"/>
            <a:chExt cx="11641834" cy="736643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Изображение 3" descr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Прямоугольник 4"/>
          <p:cNvSpPr/>
          <p:nvPr/>
        </p:nvSpPr>
        <p:spPr>
          <a:xfrm>
            <a:off x="2510229" y="262809"/>
            <a:ext cx="717154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ТЕМА ДИССЕРТАЦИОННОГО ИССЛЕДОВАНИЯ</a:t>
            </a:r>
          </a:p>
        </p:txBody>
      </p:sp>
      <p:sp>
        <p:nvSpPr>
          <p:cNvPr id="145" name="Прямоугольник 6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Прямоугольник 7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7" name="Прямоугольник 8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52" name="Группа 19"/>
          <p:cNvGrpSpPr/>
          <p:nvPr/>
        </p:nvGrpSpPr>
        <p:grpSpPr>
          <a:xfrm>
            <a:off x="414669" y="1925809"/>
            <a:ext cx="2944669" cy="3036790"/>
            <a:chOff x="0" y="0"/>
            <a:chExt cx="2700671" cy="3036789"/>
          </a:xfrm>
        </p:grpSpPr>
        <p:sp>
          <p:nvSpPr>
            <p:cNvPr id="149" name="TextBox 11"/>
            <p:cNvSpPr/>
            <p:nvPr/>
          </p:nvSpPr>
          <p:spPr>
            <a:xfrm>
              <a:off x="0" y="0"/>
              <a:ext cx="2700671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>
                  <a:solidFill>
                    <a:srgbClr val="344356"/>
                  </a:solidFill>
                </a:defRPr>
              </a:lvl1pPr>
            </a:lstStyle>
            <a:p>
              <a:r>
                <a:rPr dirty="0" err="1"/>
                <a:t>Научный</a:t>
              </a:r>
              <a:r>
                <a:rPr dirty="0"/>
                <a:t> </a:t>
              </a:r>
              <a:r>
                <a:rPr dirty="0" err="1" smtClean="0"/>
                <a:t>руководитель</a:t>
              </a:r>
              <a:endParaRPr dirty="0"/>
            </a:p>
          </p:txBody>
        </p:sp>
        <p:sp>
          <p:nvSpPr>
            <p:cNvPr id="150" name="Прямоугольник 12"/>
            <p:cNvSpPr/>
            <p:nvPr/>
          </p:nvSpPr>
          <p:spPr>
            <a:xfrm>
              <a:off x="193950" y="461063"/>
              <a:ext cx="2309916" cy="183766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" name="TextBox 13"/>
            <p:cNvSpPr/>
            <p:nvPr/>
          </p:nvSpPr>
          <p:spPr>
            <a:xfrm>
              <a:off x="0" y="2390460"/>
              <a:ext cx="2700671" cy="646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>
                  <a:solidFill>
                    <a:srgbClr val="344356"/>
                  </a:solidFill>
                </a:defRPr>
              </a:pPr>
              <a:r>
                <a:rPr lang="ru-RU" dirty="0" err="1" smtClean="0"/>
                <a:t>Дохтукаева</a:t>
              </a:r>
              <a:r>
                <a:rPr lang="ru-RU" dirty="0" smtClean="0"/>
                <a:t> </a:t>
              </a:r>
              <a:r>
                <a:rPr lang="ru-RU" dirty="0" err="1" smtClean="0"/>
                <a:t>Айна</a:t>
              </a:r>
              <a:r>
                <a:rPr lang="ru-RU" dirty="0" smtClean="0"/>
                <a:t> </a:t>
              </a:r>
              <a:r>
                <a:rPr lang="ru-RU" dirty="0" err="1" smtClean="0"/>
                <a:t>Магомдовна,доцент</a:t>
              </a:r>
              <a:r>
                <a:rPr lang="ru-RU" smtClean="0"/>
                <a:t>, к.б.н.</a:t>
              </a:r>
              <a:endParaRPr dirty="0"/>
            </a:p>
          </p:txBody>
        </p:sp>
      </p:grpSp>
      <p:sp>
        <p:nvSpPr>
          <p:cNvPr id="153" name="Прямоугольник 14"/>
          <p:cNvSpPr/>
          <p:nvPr/>
        </p:nvSpPr>
        <p:spPr>
          <a:xfrm>
            <a:off x="4396365" y="1925809"/>
            <a:ext cx="6078226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ТЕМА ДИССЕРТАЦИОННОГО ИССЛЕДОВАНИЯ:</a:t>
            </a:r>
          </a:p>
        </p:txBody>
      </p:sp>
      <p:sp>
        <p:nvSpPr>
          <p:cNvPr id="154" name="Прямоугольник 15"/>
          <p:cNvSpPr/>
          <p:nvPr/>
        </p:nvSpPr>
        <p:spPr>
          <a:xfrm>
            <a:off x="4421422" y="2605827"/>
            <a:ext cx="6944784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 i="1">
                <a:latin typeface="Arial"/>
                <a:ea typeface="Arial"/>
                <a:cs typeface="Arial"/>
                <a:sym typeface="Arial"/>
              </a:defRPr>
            </a:pPr>
            <a:endParaRPr lang="ru-RU" dirty="0" smtClean="0"/>
          </a:p>
          <a:p>
            <a:pPr>
              <a:defRPr sz="2000" b="1" i="1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155" name="Прямоугольник 17"/>
          <p:cNvSpPr/>
          <p:nvPr/>
        </p:nvSpPr>
        <p:spPr>
          <a:xfrm>
            <a:off x="224597" y="5899629"/>
            <a:ext cx="11694502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6" name="TextBox 18"/>
          <p:cNvSpPr/>
          <p:nvPr/>
        </p:nvSpPr>
        <p:spPr>
          <a:xfrm>
            <a:off x="414669" y="5953278"/>
            <a:ext cx="1131304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ТЕМА ДИССЕРТАЦИОННОГО ИССЛЕДОВАНИЯ УТВЕРЖДЕНА УЧЕНЫМ</a:t>
            </a:r>
          </a:p>
          <a:p>
            <a:pPr algn="ctr">
              <a:defRPr i="1"/>
            </a:pPr>
            <a:r>
              <a:t>СОВЕТОМ ФГБОУ ВО «ЧЕЧЕНСКИЙ ГОСУДАРСТВЕННЫЙ УНИВЕРСИТЕТ» ПРОТОКОЛ № __ от «___»_____________ г.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Прямоугольник 2"/>
          <p:cNvSpPr/>
          <p:nvPr/>
        </p:nvSpPr>
        <p:spPr>
          <a:xfrm>
            <a:off x="2085176" y="150741"/>
            <a:ext cx="8021648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ПУБЛИКАЦИИ В НАУЧНЫХ ИЗДАНИЯХ, ВХОДЯЩИХ</a:t>
            </a:r>
          </a:p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В ПЕРЕЧЕНЬ ВАК,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Прямоугольник 2"/>
          <p:cNvSpPr/>
          <p:nvPr/>
        </p:nvSpPr>
        <p:spPr>
          <a:xfrm>
            <a:off x="1489355" y="314353"/>
            <a:ext cx="991504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РЕЗУЛЬТАТЫ ПРОМЕЖУТОЧНОЙ АТТЕСТАЦИИ МАГИСТРАНТОВ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/>
        </p:nvGraphicFramePr>
        <p:xfrm>
          <a:off x="195117" y="2053002"/>
          <a:ext cx="11713347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723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Экзамен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3734729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Сдача кандидатских экзаменов</a:t>
            </a:r>
          </a:p>
        </p:txBody>
      </p:sp>
      <p:graphicFrame>
        <p:nvGraphicFramePr>
          <p:cNvPr id="175" name="Таблица 13"/>
          <p:cNvGraphicFramePr/>
          <p:nvPr/>
        </p:nvGraphicFramePr>
        <p:xfrm>
          <a:off x="163218" y="4512669"/>
          <a:ext cx="11713347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723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Экзамен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6" name="TextBox 14"/>
          <p:cNvSpPr/>
          <p:nvPr/>
        </p:nvSpPr>
        <p:spPr>
          <a:xfrm>
            <a:off x="106330" y="4045989"/>
            <a:ext cx="5151312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9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93" name="Таблица 8"/>
          <p:cNvGraphicFramePr/>
          <p:nvPr/>
        </p:nvGraphicFramePr>
        <p:xfrm>
          <a:off x="195117" y="1710963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4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Прямоугольник 2"/>
          <p:cNvSpPr/>
          <p:nvPr/>
        </p:nvSpPr>
        <p:spPr>
          <a:xfrm>
            <a:off x="2982642" y="120072"/>
            <a:ext cx="6223359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ЦЕЛЬ, ЗАДАЧИ И НАУЧНАЯ НОВИЗНА</a:t>
            </a:r>
          </a:p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ДИССЕРТАЦИОННОГО ИССЛЕДОВАНИЯ</a:t>
            </a:r>
          </a:p>
        </p:txBody>
      </p:sp>
      <p:sp>
        <p:nvSpPr>
          <p:cNvPr id="198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9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0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1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2" name="TextBox 7"/>
          <p:cNvSpPr/>
          <p:nvPr/>
        </p:nvSpPr>
        <p:spPr>
          <a:xfrm>
            <a:off x="385189" y="1764114"/>
            <a:ext cx="11427584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i="1"/>
            </a:lvl1pPr>
          </a:lstStyle>
          <a:p>
            <a:r>
              <a:t>ЦЕЛЬ РАБОТЫ – ____________________________________________________________________________</a:t>
            </a:r>
          </a:p>
        </p:txBody>
      </p:sp>
      <p:sp>
        <p:nvSpPr>
          <p:cNvPr id="203" name="TextBox 9"/>
          <p:cNvSpPr/>
          <p:nvPr/>
        </p:nvSpPr>
        <p:spPr>
          <a:xfrm>
            <a:off x="3334664" y="2882898"/>
            <a:ext cx="5519314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В СООТВЕТСВИИ С ПОСТАВЛЕННОЙ ЦЕЛЬЮ ОПРЕДЕЛЕНЫ</a:t>
            </a:r>
          </a:p>
          <a:p>
            <a:pPr algn="ctr">
              <a:defRPr sz="1400"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СЛЕДУЮЩИЕ ОСНОВНЫЕ ЗАДАЧИ:</a:t>
            </a:r>
          </a:p>
        </p:txBody>
      </p:sp>
      <p:sp>
        <p:nvSpPr>
          <p:cNvPr id="204" name="Прямоугольник 11"/>
          <p:cNvSpPr/>
          <p:nvPr/>
        </p:nvSpPr>
        <p:spPr>
          <a:xfrm>
            <a:off x="195116" y="3561031"/>
            <a:ext cx="11798410" cy="762337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5" name="TextBox 12"/>
          <p:cNvSpPr/>
          <p:nvPr/>
        </p:nvSpPr>
        <p:spPr>
          <a:xfrm>
            <a:off x="2910501" y="3757533"/>
            <a:ext cx="8764710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t>Пример: Выявление и оценка рисков при эксплуатации нефтепроводных систем.</a:t>
            </a:r>
          </a:p>
        </p:txBody>
      </p:sp>
      <p:sp>
        <p:nvSpPr>
          <p:cNvPr id="206" name="Прямоугольник 13"/>
          <p:cNvSpPr/>
          <p:nvPr/>
        </p:nvSpPr>
        <p:spPr>
          <a:xfrm>
            <a:off x="308343" y="3667361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7" name="Прямоугольник 16"/>
          <p:cNvSpPr/>
          <p:nvPr/>
        </p:nvSpPr>
        <p:spPr>
          <a:xfrm>
            <a:off x="195116" y="4429697"/>
            <a:ext cx="11798410" cy="762337"/>
          </a:xfrm>
          <a:prstGeom prst="rect">
            <a:avLst/>
          </a:prstGeom>
          <a:solidFill>
            <a:srgbClr val="CBFFE6"/>
          </a:solidFill>
          <a:ln w="12700">
            <a:solidFill>
              <a:srgbClr val="A3E2C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8" name="TextBox 17"/>
          <p:cNvSpPr/>
          <p:nvPr/>
        </p:nvSpPr>
        <p:spPr>
          <a:xfrm>
            <a:off x="2910501" y="4626200"/>
            <a:ext cx="765664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175B5"/>
                </a:solidFill>
              </a:defRPr>
            </a:lvl1pPr>
          </a:lstStyle>
          <a:p>
            <a:r>
              <a:t>_______________________________________________________________</a:t>
            </a:r>
          </a:p>
        </p:txBody>
      </p:sp>
      <p:sp>
        <p:nvSpPr>
          <p:cNvPr id="209" name="Прямоугольник 18"/>
          <p:cNvSpPr/>
          <p:nvPr/>
        </p:nvSpPr>
        <p:spPr>
          <a:xfrm>
            <a:off x="308343" y="4536028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0" name="Прямоугольник 19"/>
          <p:cNvSpPr/>
          <p:nvPr/>
        </p:nvSpPr>
        <p:spPr>
          <a:xfrm>
            <a:off x="195116" y="5298364"/>
            <a:ext cx="11798410" cy="762337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1" name="TextBox 20"/>
          <p:cNvSpPr/>
          <p:nvPr/>
        </p:nvSpPr>
        <p:spPr>
          <a:xfrm>
            <a:off x="2910501" y="5494866"/>
            <a:ext cx="765664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175B5"/>
                </a:solidFill>
              </a:defRPr>
            </a:lvl1pPr>
          </a:lstStyle>
          <a:p>
            <a:r>
              <a:t>_______________________________________________________________</a:t>
            </a:r>
          </a:p>
        </p:txBody>
      </p:sp>
      <p:sp>
        <p:nvSpPr>
          <p:cNvPr id="212" name="Прямоугольник 21"/>
          <p:cNvSpPr/>
          <p:nvPr/>
        </p:nvSpPr>
        <p:spPr>
          <a:xfrm>
            <a:off x="308343" y="5404694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Прямоугольник 2"/>
          <p:cNvSpPr/>
          <p:nvPr/>
        </p:nvSpPr>
        <p:spPr>
          <a:xfrm>
            <a:off x="2063480" y="271092"/>
            <a:ext cx="8061684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СТРУКТУРА ДИССЕРТАЦИОННОГО ИССЛЕДОВАНИЯ</a:t>
            </a:r>
          </a:p>
        </p:txBody>
      </p:sp>
      <p:sp>
        <p:nvSpPr>
          <p:cNvPr id="21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Прямоугольник 6"/>
          <p:cNvSpPr/>
          <p:nvPr/>
        </p:nvSpPr>
        <p:spPr>
          <a:xfrm>
            <a:off x="195117" y="1710464"/>
            <a:ext cx="11798410" cy="1160326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0" name="TextBox 7"/>
          <p:cNvSpPr/>
          <p:nvPr/>
        </p:nvSpPr>
        <p:spPr>
          <a:xfrm>
            <a:off x="385189" y="1828962"/>
            <a:ext cx="1142758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СОДЕРЖАТЕЛЬНАЯ ЧАСТЬ ДИССЕРТАЦИОННОГО ИССЛЕДОВАНИЯ РАЗДЕЛЕНА НА ____ ГЛАВ(Ы),</a:t>
            </a:r>
          </a:p>
          <a:p>
            <a:pPr algn="ctr">
              <a:defRPr i="1"/>
            </a:pPr>
            <a:r>
              <a:t>СТРУКТУРИРОВАННЫЕ В СООТВЕТСТВИИ С ЛОГИКОЙ РАСКРЫТИЯ ТЕМЫ И РЕШЕНИЯ</a:t>
            </a:r>
          </a:p>
          <a:p>
            <a:pPr algn="ctr">
              <a:defRPr i="1"/>
            </a:pPr>
            <a:r>
              <a:t>ПРОБЛЕМЫ ИССЛЕДОВАНИЯ</a:t>
            </a:r>
          </a:p>
        </p:txBody>
      </p:sp>
      <p:sp>
        <p:nvSpPr>
          <p:cNvPr id="221" name="Прямоугольник 11"/>
          <p:cNvSpPr/>
          <p:nvPr/>
        </p:nvSpPr>
        <p:spPr>
          <a:xfrm>
            <a:off x="195116" y="3100133"/>
            <a:ext cx="11798410" cy="3470788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2" name="TextBox 12"/>
          <p:cNvSpPr/>
          <p:nvPr/>
        </p:nvSpPr>
        <p:spPr>
          <a:xfrm>
            <a:off x="3690603" y="3296636"/>
            <a:ext cx="6989488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</p:txBody>
      </p:sp>
      <p:sp>
        <p:nvSpPr>
          <p:cNvPr id="223" name="Прямоугольник 13"/>
          <p:cNvSpPr/>
          <p:nvPr/>
        </p:nvSpPr>
        <p:spPr>
          <a:xfrm>
            <a:off x="385189" y="3296636"/>
            <a:ext cx="3115342" cy="198222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Прямоугольник 2"/>
          <p:cNvSpPr/>
          <p:nvPr/>
        </p:nvSpPr>
        <p:spPr>
          <a:xfrm>
            <a:off x="5162909" y="271092"/>
            <a:ext cx="1862843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ВАК</a:t>
            </a:r>
          </a:p>
        </p:txBody>
      </p:sp>
      <p:grpSp>
        <p:nvGrpSpPr>
          <p:cNvPr id="229" name="Прямоугольник 9"/>
          <p:cNvGrpSpPr/>
          <p:nvPr/>
        </p:nvGrpSpPr>
        <p:grpSpPr>
          <a:xfrm>
            <a:off x="195117" y="1778099"/>
            <a:ext cx="11798410" cy="669678"/>
            <a:chOff x="0" y="0"/>
            <a:chExt cx="11798408" cy="669676"/>
          </a:xfrm>
        </p:grpSpPr>
        <p:sp>
          <p:nvSpPr>
            <p:cNvPr id="227" name="Rectangle"/>
            <p:cNvSpPr/>
            <p:nvPr/>
          </p:nvSpPr>
          <p:spPr>
            <a:xfrm>
              <a:off x="-1" y="-1"/>
              <a:ext cx="11798410" cy="669678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u="sng"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28" name="Необходимо написать тему статьи и сделать из нее гиперссылку"/>
            <p:cNvSpPr/>
            <p:nvPr/>
          </p:nvSpPr>
          <p:spPr>
            <a:xfrm>
              <a:off x="-1" y="143067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30" name="Прямоугольник 10"/>
          <p:cNvSpPr/>
          <p:nvPr/>
        </p:nvSpPr>
        <p:spPr>
          <a:xfrm>
            <a:off x="195117" y="2728106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1" name="Прямоугольник 11"/>
          <p:cNvSpPr/>
          <p:nvPr/>
        </p:nvSpPr>
        <p:spPr>
          <a:xfrm>
            <a:off x="195117" y="3678113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2" name="Прямоугольник 12"/>
          <p:cNvSpPr/>
          <p:nvPr/>
        </p:nvSpPr>
        <p:spPr>
          <a:xfrm>
            <a:off x="195117" y="4628120"/>
            <a:ext cx="11798410" cy="669678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3" name="Прямоугольник 1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4" name="Прямоугольник 1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5" name="Прямоугольник 1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6" name="Прямоугольник 16"/>
          <p:cNvSpPr/>
          <p:nvPr/>
        </p:nvSpPr>
        <p:spPr>
          <a:xfrm>
            <a:off x="195117" y="5578128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/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195117" y="4675023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44169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t>Наименование и время проведения конференции и указать ссылку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315</Words>
  <Application>Microsoft Office PowerPoint</Application>
  <PresentationFormat>Широкоэкранный</PresentationFormat>
  <Paragraphs>98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Franklin Gothic Heavy</vt:lpstr>
      <vt:lpstr>Times New Roman</vt:lpstr>
      <vt:lpstr>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Администратор</cp:lastModifiedBy>
  <cp:revision>19</cp:revision>
  <dcterms:modified xsi:type="dcterms:W3CDTF">2026-10-03T10:02:33Z</dcterms:modified>
</cp:coreProperties>
</file>