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6" autoAdjust="0"/>
  </p:normalViewPr>
  <p:slideViewPr>
    <p:cSldViewPr snapToGrid="0">
      <p:cViewPr varScale="1">
        <p:scale>
          <a:sx n="50" d="100"/>
          <a:sy n="50" d="100"/>
        </p:scale>
        <p:origin x="36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0649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987801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smtClean="0"/>
              <a:t>университет</a:t>
            </a:r>
            <a:r>
              <a:rPr lang="ru-RU" dirty="0" smtClean="0"/>
              <a:t> имени А.А. Кадырова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1230281" y="645437"/>
            <a:ext cx="973143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Биолого-Химический факультет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3790950" y="1076324"/>
            <a:ext cx="7010512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Кафедра клеточной биологии и морфологии</a:t>
            </a:r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35058" y="3898560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5946498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ФИО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sz="2800" dirty="0" smtClean="0">
                <a:sym typeface="Arial"/>
              </a:rPr>
              <a:t>Гидалишова </a:t>
            </a:r>
            <a:r>
              <a:rPr lang="ru-RU" sz="2800" dirty="0" err="1" smtClean="0">
                <a:sym typeface="Arial"/>
              </a:rPr>
              <a:t>Хасра</a:t>
            </a:r>
            <a:r>
              <a:rPr lang="ru-RU" sz="2800" dirty="0" smtClean="0">
                <a:sym typeface="Arial"/>
              </a:rPr>
              <a:t> </a:t>
            </a:r>
            <a:r>
              <a:rPr lang="ru-RU" sz="2800" smtClean="0">
                <a:sym typeface="Arial"/>
              </a:rPr>
              <a:t>Илясовна</a:t>
            </a: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70193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Биология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40405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 </a:t>
            </a:r>
            <a:r>
              <a:rPr lang="ru-RU" dirty="0" smtClean="0">
                <a:solidFill>
                  <a:srgbClr val="FFFFFF"/>
                </a:solidFill>
              </a:rPr>
              <a:t>Биология клетки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38" y="990600"/>
            <a:ext cx="2799956" cy="24384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18" y="3624184"/>
            <a:ext cx="2101932" cy="294806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 smtClean="0"/>
                <a:t>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243/03-22 25.08.2026г. 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414669" y="1925809"/>
            <a:ext cx="2944669" cy="3036790"/>
            <a:chOff x="0" y="0"/>
            <a:chExt cx="2700671" cy="3036789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 smtClean="0"/>
                <a:t>руководитель</a:t>
              </a:r>
              <a:endParaRPr dirty="0"/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0" y="2390460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 smtClean="0"/>
                <a:t>Дохтукаева</a:t>
              </a:r>
              <a:r>
                <a:rPr lang="ru-RU" dirty="0" smtClean="0"/>
                <a:t> </a:t>
              </a:r>
              <a:r>
                <a:rPr lang="ru-RU" dirty="0" err="1" smtClean="0"/>
                <a:t>Айна</a:t>
              </a:r>
              <a:r>
                <a:rPr lang="ru-RU" dirty="0" smtClean="0"/>
                <a:t> </a:t>
              </a:r>
              <a:r>
                <a:rPr lang="ru-RU" dirty="0" err="1" smtClean="0"/>
                <a:t>Магомдовна,доцент</a:t>
              </a:r>
              <a:r>
                <a:rPr lang="ru-RU" smtClean="0"/>
                <a:t>, к.б.н.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lang="ru-RU" dirty="0" smtClean="0"/>
          </a:p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53002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graphicFrame>
        <p:nvGraphicFramePr>
          <p:cNvPr id="175" name="Таблица 13"/>
          <p:cNvGraphicFramePr/>
          <p:nvPr/>
        </p:nvGraphicFramePr>
        <p:xfrm>
          <a:off x="163218" y="4512669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106330" y="4045989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TextBox 12"/>
          <p:cNvSpPr/>
          <p:nvPr/>
        </p:nvSpPr>
        <p:spPr>
          <a:xfrm>
            <a:off x="2910501" y="3757533"/>
            <a:ext cx="876471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Пример: Выявление и оценка рисков при эксплуатации нефтепроводных систем.</a:t>
            </a:r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315</Words>
  <Application>Microsoft Office PowerPoint</Application>
  <PresentationFormat>Широкоэкранный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21</cp:revision>
  <dcterms:modified xsi:type="dcterms:W3CDTF">2026-10-03T10:09:49Z</dcterms:modified>
</cp:coreProperties>
</file>