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6" autoAdjust="0"/>
  </p:normalViewPr>
  <p:slideViewPr>
    <p:cSldViewPr snapToGrid="0">
      <p:cViewPr varScale="1">
        <p:scale>
          <a:sx n="49" d="100"/>
          <a:sy n="49" d="100"/>
        </p:scale>
        <p:origin x="72" y="12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3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3463047" y="1076324"/>
            <a:ext cx="7338416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159971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Визиева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Залина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Махмад-Хаджиевна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6973"/>
            <a:ext cx="2552700" cy="32338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2" y="773740"/>
            <a:ext cx="2892357" cy="25188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  <a:endParaRPr dirty="0"/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315</Words>
  <Application>Microsoft Office PowerPoint</Application>
  <PresentationFormat>Широкоэкранный</PresentationFormat>
  <Paragraphs>98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22</cp:revision>
  <dcterms:modified xsi:type="dcterms:W3CDTF">2026-10-03T08:57:18Z</dcterms:modified>
</cp:coreProperties>
</file>