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1390531" y="1076324"/>
            <a:ext cx="941093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080876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err="1">
                <a:sym typeface="Arial"/>
              </a:rPr>
              <a:t>Абзаев</a:t>
            </a:r>
            <a:r>
              <a:rPr lang="ru-RU" sz="2800" dirty="0">
                <a:sym typeface="Arial"/>
              </a:rPr>
              <a:t> Керим </a:t>
            </a:r>
            <a:r>
              <a:rPr lang="ru-RU" sz="2800" dirty="0" err="1">
                <a:sym typeface="Arial"/>
              </a:rPr>
              <a:t>Арбиевич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8" y="1104900"/>
            <a:ext cx="2668708" cy="23241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61" y="3600450"/>
            <a:ext cx="2226789" cy="295275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18</cp:revision>
  <dcterms:modified xsi:type="dcterms:W3CDTF">2026-10-03T10:07:57Z</dcterms:modified>
</cp:coreProperties>
</file>