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9" r:id="rId11"/>
    <p:sldId id="270" r:id="rId12"/>
    <p:sldId id="271" r:id="rId13"/>
  </p:sldIdLst>
  <p:sldSz cx="10693400" cy="7562850"/>
  <p:notesSz cx="756285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98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 dirty="0">
                <a:solidFill>
                  <a:srgbClr val="27079B"/>
                </a:solidFill>
              </a:rPr>
              <a:t>ФГБОУ ВО «</a:t>
            </a:r>
            <a:r>
              <a:rPr sz="2550" dirty="0" err="1">
                <a:solidFill>
                  <a:srgbClr val="27079B"/>
                </a:solidFill>
              </a:rPr>
              <a:t>Чеченский</a:t>
            </a:r>
            <a:r>
              <a:rPr sz="2550" dirty="0">
                <a:solidFill>
                  <a:srgbClr val="27079B"/>
                </a:solidFill>
              </a:rPr>
              <a:t> </a:t>
            </a:r>
            <a:r>
              <a:rPr sz="2550" dirty="0" err="1">
                <a:solidFill>
                  <a:srgbClr val="27079B"/>
                </a:solidFill>
              </a:rPr>
              <a:t>государственный</a:t>
            </a:r>
            <a:r>
              <a:rPr sz="2550" dirty="0">
                <a:solidFill>
                  <a:srgbClr val="27079B"/>
                </a:solidFill>
              </a:rPr>
              <a:t> </a:t>
            </a:r>
            <a:r>
              <a:rPr sz="2550" dirty="0" err="1">
                <a:solidFill>
                  <a:srgbClr val="27079B"/>
                </a:solidFill>
              </a:rPr>
              <a:t>университет</a:t>
            </a:r>
            <a:r>
              <a:rPr sz="2550" dirty="0">
                <a:solidFill>
                  <a:srgbClr val="27079B"/>
                </a:solidFill>
              </a:rPr>
              <a:t> </a:t>
            </a:r>
            <a:br>
              <a:rPr sz="2550" dirty="0">
                <a:solidFill>
                  <a:srgbClr val="27079B"/>
                </a:solidFill>
              </a:rPr>
            </a:br>
            <a:r>
              <a:rPr sz="2550" dirty="0" err="1">
                <a:solidFill>
                  <a:srgbClr val="27079B"/>
                </a:solidFill>
              </a:rPr>
              <a:t>им</a:t>
            </a:r>
            <a:r>
              <a:rPr sz="2550" dirty="0">
                <a:solidFill>
                  <a:srgbClr val="27079B"/>
                </a:solidFill>
              </a:rPr>
              <a:t>. А. А. </a:t>
            </a:r>
            <a:r>
              <a:rPr sz="2550" dirty="0" err="1">
                <a:solidFill>
                  <a:srgbClr val="27079B"/>
                </a:solidFill>
              </a:rPr>
              <a:t>Кадырова</a:t>
            </a:r>
            <a:r>
              <a:rPr sz="2550" dirty="0">
                <a:solidFill>
                  <a:srgbClr val="27079B"/>
                </a:solidFill>
              </a:rPr>
              <a:t>»</a:t>
            </a:r>
            <a:br>
              <a:rPr sz="2550" dirty="0">
                <a:solidFill>
                  <a:srgbClr val="27079B"/>
                </a:solidFill>
              </a:rPr>
            </a:br>
            <a:r>
              <a:rPr spc="-15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</a:t>
            </a:r>
            <a:r>
              <a:rPr spc="-15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pc="-15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факультет</a:t>
            </a:r>
            <a:br>
              <a:rPr b="0" u="sng" spc="-15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</a:t>
            </a:r>
            <a:r>
              <a:rPr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- </a:t>
            </a:r>
            <a:r>
              <a:rPr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Химия</a:t>
            </a:r>
            <a:endParaRPr sz="2550" dirty="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086700" y="3358505"/>
            <a:ext cx="4937540" cy="1814536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en-US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Вазерханова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Мината</a:t>
            </a:r>
            <a:r>
              <a:rPr lang="ru-RU" spc="10" dirty="0">
                <a:solidFill>
                  <a:srgbClr val="27079B"/>
                </a:solidFill>
              </a:rPr>
              <a:t> Магомед-</a:t>
            </a:r>
            <a:r>
              <a:rPr lang="ru-RU" spc="10" dirty="0" err="1">
                <a:solidFill>
                  <a:srgbClr val="27079B"/>
                </a:solidFill>
              </a:rPr>
              <a:t>Эмиевна</a:t>
            </a:r>
            <a:endParaRPr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lang="ru-RU" dirty="0">
                <a:solidFill>
                  <a:srgbClr val="27079B"/>
                </a:solidFill>
              </a:rPr>
              <a:t> Очная</a:t>
            </a:r>
            <a:r>
              <a:rPr spc="5" dirty="0">
                <a:solidFill>
                  <a:srgbClr val="27079B"/>
                </a:solidFill>
              </a:rPr>
              <a:t> 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</a:t>
            </a:r>
            <a:r>
              <a:rPr lang="en-US" spc="-10" dirty="0">
                <a:solidFill>
                  <a:srgbClr val="27079B"/>
                </a:solidFill>
              </a:rPr>
              <a:t>4</a:t>
            </a:r>
            <a:r>
              <a:rPr spc="-10" dirty="0">
                <a:solidFill>
                  <a:srgbClr val="27079B"/>
                </a:solidFill>
              </a:rPr>
              <a:t>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FD24F3A-6EDC-47AB-AB7C-551495A0CCB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135251" y="814697"/>
            <a:ext cx="1668751" cy="14520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72741DA-7D02-4B0C-8CDD-732587BEB8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70" y="2587519"/>
            <a:ext cx="2131791" cy="38004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56282" y="1421215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en-US" sz="1900" b="1" dirty="0">
                <a:latin typeface="Times New Roman"/>
                <a:ea typeface="Times New Roman"/>
                <a:cs typeface="Times New Roman"/>
              </a:rPr>
              <a:t>243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/03-22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25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5C5A093-2584-4A06-920F-FA36F0FA305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227098" cy="10677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lang="ru-RU" spc="10" dirty="0"/>
              <a:t>МАГИСТРАНТОВ</a:t>
            </a:r>
            <a:endParaRPr spc="10" dirty="0"/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2565308523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59ABB3B-CF0C-4F57-8C67-DC3F4507618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lang="ru-RU" spc="10" dirty="0"/>
              <a:t>МАГИСТРАНТОВ</a:t>
            </a:r>
            <a:endParaRPr spc="10" dirty="0"/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1075705903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950E802-273A-4ABA-987E-2DD087D7D2B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lang="ru-RU" spc="10" dirty="0"/>
              <a:t>МАГИСТРАНТОВ</a:t>
            </a:r>
            <a:endParaRPr spc="10" dirty="0"/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28462086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706C41C-A0F5-4E3C-9A24-C7B170AA66B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lang="ru-RU" spc="10" dirty="0"/>
              <a:t>МАГИСТРАНТОВ</a:t>
            </a:r>
            <a:endParaRPr spc="10" dirty="0"/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2540267195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7BA94D-B215-4386-A5C4-0F7697C8116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 dirty="0">
                <a:latin typeface="Times New Roman"/>
                <a:ea typeface="Times New Roman"/>
                <a:cs typeface="Times New Roman"/>
              </a:rPr>
              <a:t>УЧАСТИЕ </a:t>
            </a:r>
            <a:r>
              <a:rPr lang="ru-RU" sz="1800" spc="10" dirty="0"/>
              <a:t>МАГИСТРАНТА</a:t>
            </a:r>
            <a:r>
              <a:rPr sz="1800" spc="1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800" spc="15" dirty="0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 dirty="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 dirty="0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 dirty="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 dirty="0">
                <a:latin typeface="Times New Roman"/>
                <a:ea typeface="Times New Roman"/>
                <a:cs typeface="Times New Roman"/>
              </a:rPr>
              <a:t>УРОВНЯ</a:t>
            </a:r>
            <a:endParaRPr sz="1800" dirty="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4CC035-63A1-4985-BC70-665AB2EF31D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6589C57-21A0-41F5-9ADF-776D0A9B55A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868C50-5D6E-4531-97EF-895DC3705CE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5FEF066-EC50-4F3A-B48E-4B2B776D939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046CBC-99FF-4675-8B6D-7AC38365B28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 dirty="0"/>
              <a:t>ТЕМА </a:t>
            </a:r>
            <a:r>
              <a:rPr spc="10" dirty="0"/>
              <a:t>ВЫПУСКНОЙ </a:t>
            </a:r>
            <a:r>
              <a:rPr dirty="0"/>
              <a:t>КВАЛИФИКАЦИОННОЙ  </a:t>
            </a:r>
            <a:r>
              <a:rPr spc="-30" dirty="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8582068-B41D-4DE5-89FA-5F529EA184D5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105</TotalTime>
  <Words>387</Words>
  <Application>Microsoft Office PowerPoint</Application>
  <DocSecurity>0</DocSecurity>
  <PresentationFormat>Произвольный</PresentationFormat>
  <Paragraphs>111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МАГИСТРАНТОВ</vt:lpstr>
      <vt:lpstr>РЕЗУЛЬТАТЫ ПРОМЕЖУТОЧНОЙ АТТЕСТАЦИИ МАГИСТРАНТОВ</vt:lpstr>
      <vt:lpstr>РЕЗУЛЬТАТЫ ПРОМЕЖУТОЧНОЙ АТТЕСТАЦИИ МАГИСТРАНТОВ</vt:lpstr>
      <vt:lpstr>РЕЗУЛЬТАТЫ ПРОМЕЖУТОЧНОЙ АТТЕСТАЦИИ МАГИСТРАНТОВ</vt:lpstr>
      <vt:lpstr>УЧАСТИЕ МАГИСТРАНТА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Пользователь</dc:creator>
  <cp:lastModifiedBy>3301</cp:lastModifiedBy>
  <cp:revision>17</cp:revision>
  <dcterms:created xsi:type="dcterms:W3CDTF">2021-01-17T08:51:20Z</dcterms:created>
  <dcterms:modified xsi:type="dcterms:W3CDTF">2026-10-06T12:03:05Z</dcterms:modified>
</cp:coreProperties>
</file>